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363A1F-3E1B-44B3-93B2-5D89BF28A739}" v="140" dt="2022-10-05T15:10:23.7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1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elle Guldner" userId="d4b4afd0-aec2-4b80-94e3-3dbcf800de4f" providerId="ADAL" clId="{ED363A1F-3E1B-44B3-93B2-5D89BF28A739}"/>
    <pc:docChg chg="custSel addSld modSld">
      <pc:chgData name="Noelle Guldner" userId="d4b4afd0-aec2-4b80-94e3-3dbcf800de4f" providerId="ADAL" clId="{ED363A1F-3E1B-44B3-93B2-5D89BF28A739}" dt="2022-10-05T15:13:23.641" v="728" actId="27636"/>
      <pc:docMkLst>
        <pc:docMk/>
      </pc:docMkLst>
      <pc:sldChg chg="addSp delSp modSp new mod setBg">
        <pc:chgData name="Noelle Guldner" userId="d4b4afd0-aec2-4b80-94e3-3dbcf800de4f" providerId="ADAL" clId="{ED363A1F-3E1B-44B3-93B2-5D89BF28A739}" dt="2022-10-05T14:46:03.172" v="68" actId="1076"/>
        <pc:sldMkLst>
          <pc:docMk/>
          <pc:sldMk cId="4155062873" sldId="256"/>
        </pc:sldMkLst>
        <pc:spChg chg="del">
          <ac:chgData name="Noelle Guldner" userId="d4b4afd0-aec2-4b80-94e3-3dbcf800de4f" providerId="ADAL" clId="{ED363A1F-3E1B-44B3-93B2-5D89BF28A739}" dt="2022-10-05T14:43:36.760" v="1" actId="478"/>
          <ac:spMkLst>
            <pc:docMk/>
            <pc:sldMk cId="4155062873" sldId="256"/>
            <ac:spMk id="2" creationId="{73505D83-3271-348A-EB59-C6184E05B89C}"/>
          </ac:spMkLst>
        </pc:spChg>
        <pc:spChg chg="del">
          <ac:chgData name="Noelle Guldner" userId="d4b4afd0-aec2-4b80-94e3-3dbcf800de4f" providerId="ADAL" clId="{ED363A1F-3E1B-44B3-93B2-5D89BF28A739}" dt="2022-10-05T14:43:38.867" v="2" actId="478"/>
          <ac:spMkLst>
            <pc:docMk/>
            <pc:sldMk cId="4155062873" sldId="256"/>
            <ac:spMk id="3" creationId="{9CA76055-06E6-99C4-51F3-2C99516A5C15}"/>
          </ac:spMkLst>
        </pc:spChg>
        <pc:spChg chg="add mod">
          <ac:chgData name="Noelle Guldner" userId="d4b4afd0-aec2-4b80-94e3-3dbcf800de4f" providerId="ADAL" clId="{ED363A1F-3E1B-44B3-93B2-5D89BF28A739}" dt="2022-10-05T14:46:03.172" v="68" actId="1076"/>
          <ac:spMkLst>
            <pc:docMk/>
            <pc:sldMk cId="4155062873" sldId="256"/>
            <ac:spMk id="4" creationId="{76CB6111-B58D-94C9-7E70-4FA3788A8623}"/>
          </ac:spMkLst>
        </pc:spChg>
        <pc:spChg chg="add">
          <ac:chgData name="Noelle Guldner" userId="d4b4afd0-aec2-4b80-94e3-3dbcf800de4f" providerId="ADAL" clId="{ED363A1F-3E1B-44B3-93B2-5D89BF28A739}" dt="2022-10-05T14:44:47.697" v="4" actId="26606"/>
          <ac:spMkLst>
            <pc:docMk/>
            <pc:sldMk cId="4155062873" sldId="256"/>
            <ac:spMk id="1031" creationId="{42A4FC2C-047E-45A5-965D-8E1E3BF09BC6}"/>
          </ac:spMkLst>
        </pc:spChg>
        <pc:picChg chg="add mod">
          <ac:chgData name="Noelle Guldner" userId="d4b4afd0-aec2-4b80-94e3-3dbcf800de4f" providerId="ADAL" clId="{ED363A1F-3E1B-44B3-93B2-5D89BF28A739}" dt="2022-10-05T14:44:47.697" v="4" actId="26606"/>
          <ac:picMkLst>
            <pc:docMk/>
            <pc:sldMk cId="4155062873" sldId="256"/>
            <ac:picMk id="1026" creationId="{D4C95EA6-690B-9493-F361-4F1872392F89}"/>
          </ac:picMkLst>
        </pc:picChg>
      </pc:sldChg>
      <pc:sldChg chg="addSp delSp modSp new mod setBg modAnim">
        <pc:chgData name="Noelle Guldner" userId="d4b4afd0-aec2-4b80-94e3-3dbcf800de4f" providerId="ADAL" clId="{ED363A1F-3E1B-44B3-93B2-5D89BF28A739}" dt="2022-10-05T15:10:23.766" v="262"/>
        <pc:sldMkLst>
          <pc:docMk/>
          <pc:sldMk cId="51014847" sldId="257"/>
        </pc:sldMkLst>
        <pc:spChg chg="del">
          <ac:chgData name="Noelle Guldner" userId="d4b4afd0-aec2-4b80-94e3-3dbcf800de4f" providerId="ADAL" clId="{ED363A1F-3E1B-44B3-93B2-5D89BF28A739}" dt="2022-10-05T14:46:08.802" v="70" actId="478"/>
          <ac:spMkLst>
            <pc:docMk/>
            <pc:sldMk cId="51014847" sldId="257"/>
            <ac:spMk id="2" creationId="{707AEBD0-15FF-87A6-9DA9-63BCA961D5E9}"/>
          </ac:spMkLst>
        </pc:spChg>
        <pc:spChg chg="del">
          <ac:chgData name="Noelle Guldner" userId="d4b4afd0-aec2-4b80-94e3-3dbcf800de4f" providerId="ADAL" clId="{ED363A1F-3E1B-44B3-93B2-5D89BF28A739}" dt="2022-10-05T14:46:09.823" v="71" actId="478"/>
          <ac:spMkLst>
            <pc:docMk/>
            <pc:sldMk cId="51014847" sldId="257"/>
            <ac:spMk id="3" creationId="{88ADE57A-4F3E-D965-0611-ADC538E40267}"/>
          </ac:spMkLst>
        </pc:spChg>
        <pc:spChg chg="add mod">
          <ac:chgData name="Noelle Guldner" userId="d4b4afd0-aec2-4b80-94e3-3dbcf800de4f" providerId="ADAL" clId="{ED363A1F-3E1B-44B3-93B2-5D89BF28A739}" dt="2022-10-05T15:04:53.835" v="173" actId="207"/>
          <ac:spMkLst>
            <pc:docMk/>
            <pc:sldMk cId="51014847" sldId="257"/>
            <ac:spMk id="4" creationId="{34182D3C-F7E8-3048-9C9E-CF0272C5287D}"/>
          </ac:spMkLst>
        </pc:spChg>
        <pc:spChg chg="add del mod">
          <ac:chgData name="Noelle Guldner" userId="d4b4afd0-aec2-4b80-94e3-3dbcf800de4f" providerId="ADAL" clId="{ED363A1F-3E1B-44B3-93B2-5D89BF28A739}" dt="2022-10-05T15:03:18.912" v="166" actId="478"/>
          <ac:spMkLst>
            <pc:docMk/>
            <pc:sldMk cId="51014847" sldId="257"/>
            <ac:spMk id="5" creationId="{84C5EB1F-6A8D-397E-7B88-64325A856232}"/>
          </ac:spMkLst>
        </pc:spChg>
        <pc:spChg chg="add mod">
          <ac:chgData name="Noelle Guldner" userId="d4b4afd0-aec2-4b80-94e3-3dbcf800de4f" providerId="ADAL" clId="{ED363A1F-3E1B-44B3-93B2-5D89BF28A739}" dt="2022-10-05T15:05:20.004" v="179" actId="1076"/>
          <ac:spMkLst>
            <pc:docMk/>
            <pc:sldMk cId="51014847" sldId="257"/>
            <ac:spMk id="9" creationId="{9B04B8ED-BB7B-4B4B-B65B-B4C4FA201157}"/>
          </ac:spMkLst>
        </pc:spChg>
        <pc:spChg chg="add mod">
          <ac:chgData name="Noelle Guldner" userId="d4b4afd0-aec2-4b80-94e3-3dbcf800de4f" providerId="ADAL" clId="{ED363A1F-3E1B-44B3-93B2-5D89BF28A739}" dt="2022-10-05T15:06:01.924" v="188" actId="1076"/>
          <ac:spMkLst>
            <pc:docMk/>
            <pc:sldMk cId="51014847" sldId="257"/>
            <ac:spMk id="11" creationId="{F1B5224D-4627-C242-16E2-CFBBD7BE2B2B}"/>
          </ac:spMkLst>
        </pc:spChg>
        <pc:spChg chg="add mod">
          <ac:chgData name="Noelle Guldner" userId="d4b4afd0-aec2-4b80-94e3-3dbcf800de4f" providerId="ADAL" clId="{ED363A1F-3E1B-44B3-93B2-5D89BF28A739}" dt="2022-10-05T15:06:19.869" v="192" actId="1076"/>
          <ac:spMkLst>
            <pc:docMk/>
            <pc:sldMk cId="51014847" sldId="257"/>
            <ac:spMk id="13" creationId="{D8C7BCDE-57FA-06C0-548B-E83ABA9A3C46}"/>
          </ac:spMkLst>
        </pc:spChg>
        <pc:spChg chg="add mod">
          <ac:chgData name="Noelle Guldner" userId="d4b4afd0-aec2-4b80-94e3-3dbcf800de4f" providerId="ADAL" clId="{ED363A1F-3E1B-44B3-93B2-5D89BF28A739}" dt="2022-10-05T15:06:38.699" v="199" actId="14100"/>
          <ac:spMkLst>
            <pc:docMk/>
            <pc:sldMk cId="51014847" sldId="257"/>
            <ac:spMk id="15" creationId="{04EB2F34-8184-F37C-37E5-8356A70E3418}"/>
          </ac:spMkLst>
        </pc:spChg>
        <pc:spChg chg="add mod">
          <ac:chgData name="Noelle Guldner" userId="d4b4afd0-aec2-4b80-94e3-3dbcf800de4f" providerId="ADAL" clId="{ED363A1F-3E1B-44B3-93B2-5D89BF28A739}" dt="2022-10-05T15:07:25.372" v="213" actId="1076"/>
          <ac:spMkLst>
            <pc:docMk/>
            <pc:sldMk cId="51014847" sldId="257"/>
            <ac:spMk id="17" creationId="{AD8D7991-7101-2B51-2CF8-4D2F5C3ED131}"/>
          </ac:spMkLst>
        </pc:spChg>
        <pc:spChg chg="add mod">
          <ac:chgData name="Noelle Guldner" userId="d4b4afd0-aec2-4b80-94e3-3dbcf800de4f" providerId="ADAL" clId="{ED363A1F-3E1B-44B3-93B2-5D89BF28A739}" dt="2022-10-05T15:07:48.524" v="218" actId="14100"/>
          <ac:spMkLst>
            <pc:docMk/>
            <pc:sldMk cId="51014847" sldId="257"/>
            <ac:spMk id="19" creationId="{4A4767DC-2CB5-1274-3E8B-5E382272544A}"/>
          </ac:spMkLst>
        </pc:spChg>
        <pc:spChg chg="add mod">
          <ac:chgData name="Noelle Guldner" userId="d4b4afd0-aec2-4b80-94e3-3dbcf800de4f" providerId="ADAL" clId="{ED363A1F-3E1B-44B3-93B2-5D89BF28A739}" dt="2022-10-05T15:08:05.019" v="222" actId="1076"/>
          <ac:spMkLst>
            <pc:docMk/>
            <pc:sldMk cId="51014847" sldId="257"/>
            <ac:spMk id="21" creationId="{CD30B0C8-5262-77B8-6060-ECA92AF83A2B}"/>
          </ac:spMkLst>
        </pc:spChg>
        <pc:spChg chg="add mod">
          <ac:chgData name="Noelle Guldner" userId="d4b4afd0-aec2-4b80-94e3-3dbcf800de4f" providerId="ADAL" clId="{ED363A1F-3E1B-44B3-93B2-5D89BF28A739}" dt="2022-10-05T15:08:20.012" v="228" actId="1076"/>
          <ac:spMkLst>
            <pc:docMk/>
            <pc:sldMk cId="51014847" sldId="257"/>
            <ac:spMk id="23" creationId="{1DF5A6D4-DAD5-010A-7B55-BCC4464BD66B}"/>
          </ac:spMkLst>
        </pc:spChg>
        <pc:spChg chg="add mod">
          <ac:chgData name="Noelle Guldner" userId="d4b4afd0-aec2-4b80-94e3-3dbcf800de4f" providerId="ADAL" clId="{ED363A1F-3E1B-44B3-93B2-5D89BF28A739}" dt="2022-10-05T15:08:54.492" v="237" actId="1076"/>
          <ac:spMkLst>
            <pc:docMk/>
            <pc:sldMk cId="51014847" sldId="257"/>
            <ac:spMk id="25" creationId="{8FEC0BF5-6F3B-5430-C1BE-DC352C9DEA88}"/>
          </ac:spMkLst>
        </pc:spChg>
        <pc:spChg chg="add mod">
          <ac:chgData name="Noelle Guldner" userId="d4b4afd0-aec2-4b80-94e3-3dbcf800de4f" providerId="ADAL" clId="{ED363A1F-3E1B-44B3-93B2-5D89BF28A739}" dt="2022-10-05T15:09:13.211" v="245" actId="1076"/>
          <ac:spMkLst>
            <pc:docMk/>
            <pc:sldMk cId="51014847" sldId="257"/>
            <ac:spMk id="27" creationId="{B0CF330B-C0DA-4008-C4FC-14F8E0E51492}"/>
          </ac:spMkLst>
        </pc:spChg>
        <pc:spChg chg="add mod">
          <ac:chgData name="Noelle Guldner" userId="d4b4afd0-aec2-4b80-94e3-3dbcf800de4f" providerId="ADAL" clId="{ED363A1F-3E1B-44B3-93B2-5D89BF28A739}" dt="2022-10-05T15:09:32.348" v="251" actId="1076"/>
          <ac:spMkLst>
            <pc:docMk/>
            <pc:sldMk cId="51014847" sldId="257"/>
            <ac:spMk id="29" creationId="{B651F703-8B14-3A89-0A65-C65B7DC33CDB}"/>
          </ac:spMkLst>
        </pc:spChg>
        <pc:spChg chg="add mod">
          <ac:chgData name="Noelle Guldner" userId="d4b4afd0-aec2-4b80-94e3-3dbcf800de4f" providerId="ADAL" clId="{ED363A1F-3E1B-44B3-93B2-5D89BF28A739}" dt="2022-10-05T15:09:50.027" v="258" actId="14100"/>
          <ac:spMkLst>
            <pc:docMk/>
            <pc:sldMk cId="51014847" sldId="257"/>
            <ac:spMk id="31" creationId="{A07ACBD7-6F91-77F8-7ED2-1CE3C99F63EF}"/>
          </ac:spMkLst>
        </pc:spChg>
        <pc:spChg chg="add del mod">
          <ac:chgData name="Noelle Guldner" userId="d4b4afd0-aec2-4b80-94e3-3dbcf800de4f" providerId="ADAL" clId="{ED363A1F-3E1B-44B3-93B2-5D89BF28A739}" dt="2022-10-05T15:10:23.766" v="262"/>
          <ac:spMkLst>
            <pc:docMk/>
            <pc:sldMk cId="51014847" sldId="257"/>
            <ac:spMk id="2048" creationId="{3ADD7571-6FAD-2C9C-3E47-19F32340632E}"/>
          </ac:spMkLst>
        </pc:spChg>
        <pc:picChg chg="add mod">
          <ac:chgData name="Noelle Guldner" userId="d4b4afd0-aec2-4b80-94e3-3dbcf800de4f" providerId="ADAL" clId="{ED363A1F-3E1B-44B3-93B2-5D89BF28A739}" dt="2022-10-05T15:03:51.612" v="170" actId="1076"/>
          <ac:picMkLst>
            <pc:docMk/>
            <pc:sldMk cId="51014847" sldId="257"/>
            <ac:picMk id="7" creationId="{C91E7DF0-7E7C-7C59-08A2-C272B12FE077}"/>
          </ac:picMkLst>
        </pc:picChg>
        <pc:picChg chg="add mod">
          <ac:chgData name="Noelle Guldner" userId="d4b4afd0-aec2-4b80-94e3-3dbcf800de4f" providerId="ADAL" clId="{ED363A1F-3E1B-44B3-93B2-5D89BF28A739}" dt="2022-10-05T15:05:15.524" v="177" actId="1076"/>
          <ac:picMkLst>
            <pc:docMk/>
            <pc:sldMk cId="51014847" sldId="257"/>
            <ac:picMk id="8" creationId="{08C1D04F-302C-12D1-5B84-79C91C1E0A63}"/>
          </ac:picMkLst>
        </pc:picChg>
        <pc:picChg chg="add mod">
          <ac:chgData name="Noelle Guldner" userId="d4b4afd0-aec2-4b80-94e3-3dbcf800de4f" providerId="ADAL" clId="{ED363A1F-3E1B-44B3-93B2-5D89BF28A739}" dt="2022-10-05T15:05:33.427" v="183" actId="1076"/>
          <ac:picMkLst>
            <pc:docMk/>
            <pc:sldMk cId="51014847" sldId="257"/>
            <ac:picMk id="10" creationId="{11AE02ED-D603-56CA-76F0-03E4C328417F}"/>
          </ac:picMkLst>
        </pc:picChg>
        <pc:picChg chg="add mod">
          <ac:chgData name="Noelle Guldner" userId="d4b4afd0-aec2-4b80-94e3-3dbcf800de4f" providerId="ADAL" clId="{ED363A1F-3E1B-44B3-93B2-5D89BF28A739}" dt="2022-10-05T15:06:11.236" v="190" actId="1076"/>
          <ac:picMkLst>
            <pc:docMk/>
            <pc:sldMk cId="51014847" sldId="257"/>
            <ac:picMk id="12" creationId="{917DEDFD-C779-5F61-5BAE-95C5AF8E2DE2}"/>
          </ac:picMkLst>
        </pc:picChg>
        <pc:picChg chg="add mod">
          <ac:chgData name="Noelle Guldner" userId="d4b4afd0-aec2-4b80-94e3-3dbcf800de4f" providerId="ADAL" clId="{ED363A1F-3E1B-44B3-93B2-5D89BF28A739}" dt="2022-10-05T15:06:33.099" v="196" actId="1076"/>
          <ac:picMkLst>
            <pc:docMk/>
            <pc:sldMk cId="51014847" sldId="257"/>
            <ac:picMk id="14" creationId="{5F402D89-40BF-B6E1-A6AB-F0477D5F0E38}"/>
          </ac:picMkLst>
        </pc:picChg>
        <pc:picChg chg="add mod">
          <ac:chgData name="Noelle Guldner" userId="d4b4afd0-aec2-4b80-94e3-3dbcf800de4f" providerId="ADAL" clId="{ED363A1F-3E1B-44B3-93B2-5D89BF28A739}" dt="2022-10-05T15:06:51.573" v="203" actId="1076"/>
          <ac:picMkLst>
            <pc:docMk/>
            <pc:sldMk cId="51014847" sldId="257"/>
            <ac:picMk id="16" creationId="{5CEE5C18-CCFC-0F92-5E35-18C4D94AFE2E}"/>
          </ac:picMkLst>
        </pc:picChg>
        <pc:picChg chg="add mod">
          <ac:chgData name="Noelle Guldner" userId="d4b4afd0-aec2-4b80-94e3-3dbcf800de4f" providerId="ADAL" clId="{ED363A1F-3E1B-44B3-93B2-5D89BF28A739}" dt="2022-10-05T15:07:24.606" v="212" actId="1076"/>
          <ac:picMkLst>
            <pc:docMk/>
            <pc:sldMk cId="51014847" sldId="257"/>
            <ac:picMk id="18" creationId="{210C96D1-EA97-7D7C-AAB0-75B408800B53}"/>
          </ac:picMkLst>
        </pc:picChg>
        <pc:picChg chg="add mod">
          <ac:chgData name="Noelle Guldner" userId="d4b4afd0-aec2-4b80-94e3-3dbcf800de4f" providerId="ADAL" clId="{ED363A1F-3E1B-44B3-93B2-5D89BF28A739}" dt="2022-10-05T15:08:00.987" v="220" actId="1076"/>
          <ac:picMkLst>
            <pc:docMk/>
            <pc:sldMk cId="51014847" sldId="257"/>
            <ac:picMk id="20" creationId="{CA0DDE4D-EC63-F0A1-3A7B-1B6958E35BF3}"/>
          </ac:picMkLst>
        </pc:picChg>
        <pc:picChg chg="add mod">
          <ac:chgData name="Noelle Guldner" userId="d4b4afd0-aec2-4b80-94e3-3dbcf800de4f" providerId="ADAL" clId="{ED363A1F-3E1B-44B3-93B2-5D89BF28A739}" dt="2022-10-05T15:08:46.939" v="234" actId="1076"/>
          <ac:picMkLst>
            <pc:docMk/>
            <pc:sldMk cId="51014847" sldId="257"/>
            <ac:picMk id="22" creationId="{BFC85B3A-44D4-0FDA-F437-B333D37765F3}"/>
          </ac:picMkLst>
        </pc:picChg>
        <pc:picChg chg="add mod">
          <ac:chgData name="Noelle Guldner" userId="d4b4afd0-aec2-4b80-94e3-3dbcf800de4f" providerId="ADAL" clId="{ED363A1F-3E1B-44B3-93B2-5D89BF28A739}" dt="2022-10-05T15:09:04.779" v="240" actId="1076"/>
          <ac:picMkLst>
            <pc:docMk/>
            <pc:sldMk cId="51014847" sldId="257"/>
            <ac:picMk id="24" creationId="{6C5CCF30-5665-2BFB-8E73-DF58ED737D01}"/>
          </ac:picMkLst>
        </pc:picChg>
        <pc:picChg chg="add mod">
          <ac:chgData name="Noelle Guldner" userId="d4b4afd0-aec2-4b80-94e3-3dbcf800de4f" providerId="ADAL" clId="{ED363A1F-3E1B-44B3-93B2-5D89BF28A739}" dt="2022-10-05T15:09:07.988" v="242" actId="1076"/>
          <ac:picMkLst>
            <pc:docMk/>
            <pc:sldMk cId="51014847" sldId="257"/>
            <ac:picMk id="26" creationId="{F25674FC-61D4-ABC5-8412-4CF577F721E4}"/>
          </ac:picMkLst>
        </pc:picChg>
        <pc:picChg chg="add mod">
          <ac:chgData name="Noelle Guldner" userId="d4b4afd0-aec2-4b80-94e3-3dbcf800de4f" providerId="ADAL" clId="{ED363A1F-3E1B-44B3-93B2-5D89BF28A739}" dt="2022-10-05T15:09:21.156" v="249" actId="1076"/>
          <ac:picMkLst>
            <pc:docMk/>
            <pc:sldMk cId="51014847" sldId="257"/>
            <ac:picMk id="28" creationId="{B4B2E63E-F8F5-9DBD-A873-287D1B146FE1}"/>
          </ac:picMkLst>
        </pc:picChg>
        <pc:picChg chg="add mod">
          <ac:chgData name="Noelle Guldner" userId="d4b4afd0-aec2-4b80-94e3-3dbcf800de4f" providerId="ADAL" clId="{ED363A1F-3E1B-44B3-93B2-5D89BF28A739}" dt="2022-10-05T15:09:44.828" v="255" actId="1076"/>
          <ac:picMkLst>
            <pc:docMk/>
            <pc:sldMk cId="51014847" sldId="257"/>
            <ac:picMk id="30" creationId="{2489DF47-7B2D-6B96-9FFA-94E22E876F7F}"/>
          </ac:picMkLst>
        </pc:picChg>
        <pc:picChg chg="add mod">
          <ac:chgData name="Noelle Guldner" userId="d4b4afd0-aec2-4b80-94e3-3dbcf800de4f" providerId="ADAL" clId="{ED363A1F-3E1B-44B3-93B2-5D89BF28A739}" dt="2022-10-05T14:52:40.868" v="127" actId="1076"/>
          <ac:picMkLst>
            <pc:docMk/>
            <pc:sldMk cId="51014847" sldId="257"/>
            <ac:picMk id="2050" creationId="{A28519CD-BC97-F1B5-6C31-0F073054ED2B}"/>
          </ac:picMkLst>
        </pc:picChg>
        <pc:picChg chg="add mod">
          <ac:chgData name="Noelle Guldner" userId="d4b4afd0-aec2-4b80-94e3-3dbcf800de4f" providerId="ADAL" clId="{ED363A1F-3E1B-44B3-93B2-5D89BF28A739}" dt="2022-10-05T14:52:42.619" v="128" actId="1076"/>
          <ac:picMkLst>
            <pc:docMk/>
            <pc:sldMk cId="51014847" sldId="257"/>
            <ac:picMk id="2052" creationId="{2AE6E28F-EFFF-C828-B6FE-FA83C7A01C7A}"/>
          </ac:picMkLst>
        </pc:picChg>
        <pc:picChg chg="add mod">
          <ac:chgData name="Noelle Guldner" userId="d4b4afd0-aec2-4b80-94e3-3dbcf800de4f" providerId="ADAL" clId="{ED363A1F-3E1B-44B3-93B2-5D89BF28A739}" dt="2022-10-05T14:52:39.476" v="126" actId="1076"/>
          <ac:picMkLst>
            <pc:docMk/>
            <pc:sldMk cId="51014847" sldId="257"/>
            <ac:picMk id="2054" creationId="{CCF6FF6E-89E5-14D4-47F1-604AB96CB8F2}"/>
          </ac:picMkLst>
        </pc:picChg>
        <pc:picChg chg="add mod">
          <ac:chgData name="Noelle Guldner" userId="d4b4afd0-aec2-4b80-94e3-3dbcf800de4f" providerId="ADAL" clId="{ED363A1F-3E1B-44B3-93B2-5D89BF28A739}" dt="2022-10-05T14:52:44.772" v="129" actId="1076"/>
          <ac:picMkLst>
            <pc:docMk/>
            <pc:sldMk cId="51014847" sldId="257"/>
            <ac:picMk id="2056" creationId="{E6E29D45-4E04-F9D5-9856-E59E9CE27106}"/>
          </ac:picMkLst>
        </pc:picChg>
        <pc:picChg chg="add mod">
          <ac:chgData name="Noelle Guldner" userId="d4b4afd0-aec2-4b80-94e3-3dbcf800de4f" providerId="ADAL" clId="{ED363A1F-3E1B-44B3-93B2-5D89BF28A739}" dt="2022-10-05T14:52:37.035" v="125" actId="1076"/>
          <ac:picMkLst>
            <pc:docMk/>
            <pc:sldMk cId="51014847" sldId="257"/>
            <ac:picMk id="2058" creationId="{73AC51A7-0F4D-79E3-1363-8B8D8BA56A9E}"/>
          </ac:picMkLst>
        </pc:picChg>
        <pc:picChg chg="add mod">
          <ac:chgData name="Noelle Guldner" userId="d4b4afd0-aec2-4b80-94e3-3dbcf800de4f" providerId="ADAL" clId="{ED363A1F-3E1B-44B3-93B2-5D89BF28A739}" dt="2022-10-05T14:52:57.635" v="135" actId="1076"/>
          <ac:picMkLst>
            <pc:docMk/>
            <pc:sldMk cId="51014847" sldId="257"/>
            <ac:picMk id="2060" creationId="{E6CFD731-F67B-5341-A73F-4785858D8008}"/>
          </ac:picMkLst>
        </pc:picChg>
        <pc:picChg chg="add mod">
          <ac:chgData name="Noelle Guldner" userId="d4b4afd0-aec2-4b80-94e3-3dbcf800de4f" providerId="ADAL" clId="{ED363A1F-3E1B-44B3-93B2-5D89BF28A739}" dt="2022-10-05T14:52:55.492" v="134" actId="1076"/>
          <ac:picMkLst>
            <pc:docMk/>
            <pc:sldMk cId="51014847" sldId="257"/>
            <ac:picMk id="2062" creationId="{B4C8BCF3-C09F-7201-87CD-25ADE82F5F29}"/>
          </ac:picMkLst>
        </pc:picChg>
        <pc:picChg chg="add mod">
          <ac:chgData name="Noelle Guldner" userId="d4b4afd0-aec2-4b80-94e3-3dbcf800de4f" providerId="ADAL" clId="{ED363A1F-3E1B-44B3-93B2-5D89BF28A739}" dt="2022-10-05T14:52:58.988" v="136" actId="1076"/>
          <ac:picMkLst>
            <pc:docMk/>
            <pc:sldMk cId="51014847" sldId="257"/>
            <ac:picMk id="2064" creationId="{3B03CE8B-44DA-AC6E-66A5-525A55DAA15A}"/>
          </ac:picMkLst>
        </pc:picChg>
        <pc:picChg chg="add mod">
          <ac:chgData name="Noelle Guldner" userId="d4b4afd0-aec2-4b80-94e3-3dbcf800de4f" providerId="ADAL" clId="{ED363A1F-3E1B-44B3-93B2-5D89BF28A739}" dt="2022-10-05T14:53:00.075" v="137" actId="1076"/>
          <ac:picMkLst>
            <pc:docMk/>
            <pc:sldMk cId="51014847" sldId="257"/>
            <ac:picMk id="2066" creationId="{B1AF26D8-6047-CA96-5484-5633FAA5F06A}"/>
          </ac:picMkLst>
        </pc:picChg>
        <pc:picChg chg="add mod">
          <ac:chgData name="Noelle Guldner" userId="d4b4afd0-aec2-4b80-94e3-3dbcf800de4f" providerId="ADAL" clId="{ED363A1F-3E1B-44B3-93B2-5D89BF28A739}" dt="2022-10-05T14:52:47.347" v="130" actId="1076"/>
          <ac:picMkLst>
            <pc:docMk/>
            <pc:sldMk cId="51014847" sldId="257"/>
            <ac:picMk id="2068" creationId="{EA57E864-D203-8128-84B0-3427372045E0}"/>
          </ac:picMkLst>
        </pc:picChg>
        <pc:picChg chg="add mod">
          <ac:chgData name="Noelle Guldner" userId="d4b4afd0-aec2-4b80-94e3-3dbcf800de4f" providerId="ADAL" clId="{ED363A1F-3E1B-44B3-93B2-5D89BF28A739}" dt="2022-10-05T14:52:53.891" v="133" actId="14100"/>
          <ac:picMkLst>
            <pc:docMk/>
            <pc:sldMk cId="51014847" sldId="257"/>
            <ac:picMk id="2070" creationId="{2C519832-72E0-95BC-7357-52804DA13924}"/>
          </ac:picMkLst>
        </pc:picChg>
        <pc:picChg chg="add mod">
          <ac:chgData name="Noelle Guldner" userId="d4b4afd0-aec2-4b80-94e3-3dbcf800de4f" providerId="ADAL" clId="{ED363A1F-3E1B-44B3-93B2-5D89BF28A739}" dt="2022-10-05T14:53:41.684" v="148" actId="1076"/>
          <ac:picMkLst>
            <pc:docMk/>
            <pc:sldMk cId="51014847" sldId="257"/>
            <ac:picMk id="2072" creationId="{DA91682B-969F-74E0-6BE8-6D1919265B23}"/>
          </ac:picMkLst>
        </pc:picChg>
        <pc:picChg chg="add mod">
          <ac:chgData name="Noelle Guldner" userId="d4b4afd0-aec2-4b80-94e3-3dbcf800de4f" providerId="ADAL" clId="{ED363A1F-3E1B-44B3-93B2-5D89BF28A739}" dt="2022-10-05T14:53:39.748" v="147" actId="1076"/>
          <ac:picMkLst>
            <pc:docMk/>
            <pc:sldMk cId="51014847" sldId="257"/>
            <ac:picMk id="2074" creationId="{EAF2231A-DD0D-2878-DA3C-31C2CC7EAFD0}"/>
          </ac:picMkLst>
        </pc:picChg>
      </pc:sldChg>
      <pc:sldChg chg="modSp new mod">
        <pc:chgData name="Noelle Guldner" userId="d4b4afd0-aec2-4b80-94e3-3dbcf800de4f" providerId="ADAL" clId="{ED363A1F-3E1B-44B3-93B2-5D89BF28A739}" dt="2022-10-05T15:13:23.641" v="728" actId="27636"/>
        <pc:sldMkLst>
          <pc:docMk/>
          <pc:sldMk cId="3001908292" sldId="258"/>
        </pc:sldMkLst>
        <pc:spChg chg="mod">
          <ac:chgData name="Noelle Guldner" userId="d4b4afd0-aec2-4b80-94e3-3dbcf800de4f" providerId="ADAL" clId="{ED363A1F-3E1B-44B3-93B2-5D89BF28A739}" dt="2022-10-05T15:10:34.096" v="284" actId="20577"/>
          <ac:spMkLst>
            <pc:docMk/>
            <pc:sldMk cId="3001908292" sldId="258"/>
            <ac:spMk id="2" creationId="{751A5AC7-5969-966F-6942-D7F91DCAEAE1}"/>
          </ac:spMkLst>
        </pc:spChg>
        <pc:spChg chg="mod">
          <ac:chgData name="Noelle Guldner" userId="d4b4afd0-aec2-4b80-94e3-3dbcf800de4f" providerId="ADAL" clId="{ED363A1F-3E1B-44B3-93B2-5D89BF28A739}" dt="2022-10-05T15:13:23.641" v="728" actId="27636"/>
          <ac:spMkLst>
            <pc:docMk/>
            <pc:sldMk cId="3001908292" sldId="258"/>
            <ac:spMk id="3" creationId="{F7FDC5C2-0BD1-7666-F071-83F484E7D2B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B8C63-2239-C9FC-761D-C7A2194F1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6BD4A9-EF0C-5988-3478-BCEACD79C4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F1A32-25CA-9BED-8458-B64324A5A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F979A-1009-4A34-B673-9E7BDEACA4E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4914D4-424E-0CC9-AA64-B8B8EF19A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70D50-A230-C662-0FED-B61739D03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8A4B-F00D-48B3-810F-D61044599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844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2C05C-5265-EA54-A8FE-F9DD5F3A3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D29F21-39F4-7441-02D0-A466E2F0C5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1115C7-C89F-B0B6-4386-B51695E34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F979A-1009-4A34-B673-9E7BDEACA4E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97656-242A-196B-84A9-82996B7CA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88F87-4B23-FE10-A91A-92446B83A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8A4B-F00D-48B3-810F-D61044599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112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2D976A-A399-495A-8658-F92B6305ED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ABF69B-0688-FE11-4F88-1857240E1B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C9E94-228E-99F0-68D3-7251A7CC5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F979A-1009-4A34-B673-9E7BDEACA4E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2A280-ED30-C394-BD52-E1FF0E4CF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4D70A-5EA3-B37C-ECC2-D3FE38E00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8A4B-F00D-48B3-810F-D61044599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02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F3BCE-133E-B9B9-8EEF-C56FFE090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CAF33-A25E-38AF-DC87-33A8D73A5C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B87A3-4940-C9C2-C8C1-2DB4EC103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F979A-1009-4A34-B673-9E7BDEACA4E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8766A-F962-95CA-CD8B-12DBCE655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3AA0B5-3E69-1F2E-6BD9-01CCF9352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8A4B-F00D-48B3-810F-D61044599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679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06B6A-497A-068C-06F0-7B5DBF6FC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5A13A3-F793-2C81-979F-1CAE57A40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A61A4-4814-8245-4700-D7EFA550A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F979A-1009-4A34-B673-9E7BDEACA4E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0D0482-B4FB-906C-62C3-EC7E2D53E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40DAB-96BE-AAF8-4122-ACA44AE4A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8A4B-F00D-48B3-810F-D61044599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490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8C124-DEC7-C71A-D641-B170CA422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0CE9C-D4BE-4782-6010-19C1547235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7378D3-961F-1BF4-C1E4-EB1CF267AE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D8A5F6-5290-750B-DD9A-CE89C42B8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F979A-1009-4A34-B673-9E7BDEACA4E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B6A1CA-7159-C754-B587-DE8ABA1E4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832067-A714-C822-6505-47B19A4A6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8A4B-F00D-48B3-810F-D61044599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739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44D1F-D008-1794-1BED-8FF7C1B91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2952ED-ECB2-4E28-36D7-C99851B3B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333BB5-9080-CD79-D79F-2F77573336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6D1A45-3A83-9876-A4E2-1648561DB4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CA40EC-EB8D-26A9-3021-59AF487E28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829713-042B-0EC2-121D-01883125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F979A-1009-4A34-B673-9E7BDEACA4E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0D2BE9-3A91-1131-6891-439DAC04A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EF1D80-B863-5A34-F00B-386132067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8A4B-F00D-48B3-810F-D61044599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19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A35E2-2F63-6600-8185-4C830FE80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208B32-2247-AEFB-2585-80E69CBD9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F979A-1009-4A34-B673-9E7BDEACA4E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7CB0BC-D6C5-C139-4DCB-BA5F5F013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5EB84E-57E1-6D54-43D2-06D4F3AE3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8A4B-F00D-48B3-810F-D61044599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87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29C773-498F-256D-DD9E-2552A416D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F979A-1009-4A34-B673-9E7BDEACA4E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9FD5D2-283B-A886-0462-DF5D226B0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F53533-A61C-B55C-6BCD-42431E20D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8A4B-F00D-48B3-810F-D61044599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83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55A7A-4B63-D99D-3BB0-F9240F8CC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A30E5-453E-26B7-7437-D4BDA286E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574C16-F2DE-F97D-B40F-B9A983EDB4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4C7015-668F-9998-ED57-1FCE5F7BA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F979A-1009-4A34-B673-9E7BDEACA4E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4CE2C7-8847-4BCF-6BC6-10DD4375D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F2FF55-AA3E-C9EC-D53D-D8A77A2CA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8A4B-F00D-48B3-810F-D61044599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08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376BA-E43C-7895-4F00-227FBBA8D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5DF633-F963-A87E-ED6B-1A2D6D3FB7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D66B9B-A0FE-4AF6-A687-1D489FEB4C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EA6471-45BD-974E-8BAA-4F3228391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F979A-1009-4A34-B673-9E7BDEACA4E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434A4A-0BA8-A0E1-1563-DED7D1B42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C17894-EF2A-34BF-9D7C-F0C9AAF61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8A4B-F00D-48B3-810F-D61044599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91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E4CA5E-CB99-5E99-222E-3F59F2B25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FAC694-9EF8-C019-3A77-10FDA55B3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8142C-593F-39F4-5C49-EA5A6AA93E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F979A-1009-4A34-B673-9E7BDEACA4E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3AA21-8D1F-8B06-B640-7B54440B1A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7AFBB-6249-9A43-5FE3-3B212BCA50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D8A4B-F00D-48B3-810F-D61044599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8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pn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.spotify.com/playlist/26F9cUjXIyNzlXii7IuxRq?si=5XrVkgQqQlmF_1sEpX7CjQ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Watch Haunted Screens Streaming Online | Hulu (Free Trial)">
            <a:extLst>
              <a:ext uri="{FF2B5EF4-FFF2-40B4-BE49-F238E27FC236}">
                <a16:creationId xmlns:a16="http://schemas.microsoft.com/office/drawing/2014/main" id="{D4C95EA6-690B-9493-F361-4F1872392F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0" b="4308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CB6111-B58D-94C9-7E70-4FA3788A8623}"/>
              </a:ext>
            </a:extLst>
          </p:cNvPr>
          <p:cNvSpPr txBox="1"/>
          <p:nvPr/>
        </p:nvSpPr>
        <p:spPr>
          <a:xfrm>
            <a:off x="649705" y="5101389"/>
            <a:ext cx="108925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Chiller" panose="04020404031007020602" pitchFamily="82" charset="0"/>
              </a:rPr>
              <a:t>Spooky TV and Movie Theme Songs</a:t>
            </a:r>
          </a:p>
        </p:txBody>
      </p:sp>
    </p:spTree>
    <p:extLst>
      <p:ext uri="{BB962C8B-B14F-4D97-AF65-F5344CB8AC3E}">
        <p14:creationId xmlns:p14="http://schemas.microsoft.com/office/powerpoint/2010/main" val="4155062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enduring legacy of “Scooby-Doo” - The Chronicle">
            <a:extLst>
              <a:ext uri="{FF2B5EF4-FFF2-40B4-BE49-F238E27FC236}">
                <a16:creationId xmlns:a16="http://schemas.microsoft.com/office/drawing/2014/main" id="{A28519CD-BC97-F1B5-6C31-0F073054E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408" y="59644"/>
            <a:ext cx="1744584" cy="245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e Addams Family (1991) - IMDb">
            <a:extLst>
              <a:ext uri="{FF2B5EF4-FFF2-40B4-BE49-F238E27FC236}">
                <a16:creationId xmlns:a16="http://schemas.microsoft.com/office/drawing/2014/main" id="{2AE6E28F-EFFF-C828-B6FE-FA83C7A01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401" y="59644"/>
            <a:ext cx="1744583" cy="247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he Munsters (TV Series 1964–1966) - IMDb">
            <a:extLst>
              <a:ext uri="{FF2B5EF4-FFF2-40B4-BE49-F238E27FC236}">
                <a16:creationId xmlns:a16="http://schemas.microsoft.com/office/drawing/2014/main" id="{CCF6FF6E-89E5-14D4-47F1-604AB96CB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206" y="69919"/>
            <a:ext cx="1744584" cy="243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Watch The Wizard of Oz (1939) | Prime Video">
            <a:extLst>
              <a:ext uri="{FF2B5EF4-FFF2-40B4-BE49-F238E27FC236}">
                <a16:creationId xmlns:a16="http://schemas.microsoft.com/office/drawing/2014/main" id="{E6E29D45-4E04-F9D5-9856-E59E9CE27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288" y="122279"/>
            <a:ext cx="1852655" cy="247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GHOSTBUSTERS | Sony Pictures Entertainment">
            <a:extLst>
              <a:ext uri="{FF2B5EF4-FFF2-40B4-BE49-F238E27FC236}">
                <a16:creationId xmlns:a16="http://schemas.microsoft.com/office/drawing/2014/main" id="{73AC51A7-0F4D-79E3-1363-8B8D8BA56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62" y="96244"/>
            <a:ext cx="1633951" cy="245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Sabrina the Teenage Witch (TV Series 1996–2003) - IMDb">
            <a:extLst>
              <a:ext uri="{FF2B5EF4-FFF2-40B4-BE49-F238E27FC236}">
                <a16:creationId xmlns:a16="http://schemas.microsoft.com/office/drawing/2014/main" id="{E6CFD731-F67B-5341-A73F-4785858D8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352" y="4480271"/>
            <a:ext cx="1831393" cy="231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Wizards of Waverly Place (TV Series 2007–2012) - IMDb">
            <a:extLst>
              <a:ext uri="{FF2B5EF4-FFF2-40B4-BE49-F238E27FC236}">
                <a16:creationId xmlns:a16="http://schemas.microsoft.com/office/drawing/2014/main" id="{B4C8BCF3-C09F-7201-87CD-25ADE82F5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642" y="2466791"/>
            <a:ext cx="1744584" cy="217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Amazon.com: It's the Great Pumpkin, Charlie Brown : Peter Robbins,  Christopher Shea, Sally Dryer, Kathy Steinberg, Gail DeFaria, Lisa DeFaria,  Glenn Mendelson, Ann Altieri, Bill Melendez, Charles M. Schulz, Bill  Melendez, Charles">
            <a:extLst>
              <a:ext uri="{FF2B5EF4-FFF2-40B4-BE49-F238E27FC236}">
                <a16:creationId xmlns:a16="http://schemas.microsoft.com/office/drawing/2014/main" id="{3B03CE8B-44DA-AC6E-66A5-525A55DAA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916" y="4291550"/>
            <a:ext cx="1798905" cy="247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Beetlejuice - Rotten Tomatoes">
            <a:extLst>
              <a:ext uri="{FF2B5EF4-FFF2-40B4-BE49-F238E27FC236}">
                <a16:creationId xmlns:a16="http://schemas.microsoft.com/office/drawing/2014/main" id="{B1AF26D8-6047-CA96-5484-5633FAA5F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992" y="4331377"/>
            <a:ext cx="1620253" cy="243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The Nightmare Before Christmas | Disney Movies">
            <a:extLst>
              <a:ext uri="{FF2B5EF4-FFF2-40B4-BE49-F238E27FC236}">
                <a16:creationId xmlns:a16="http://schemas.microsoft.com/office/drawing/2014/main" id="{EA57E864-D203-8128-84B0-342737204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29" y="4443672"/>
            <a:ext cx="1545389" cy="231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Edward Scissorhands now available On Demand!">
            <a:extLst>
              <a:ext uri="{FF2B5EF4-FFF2-40B4-BE49-F238E27FC236}">
                <a16:creationId xmlns:a16="http://schemas.microsoft.com/office/drawing/2014/main" id="{2C519832-72E0-95BC-7357-52804DA13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828" y="4493796"/>
            <a:ext cx="1558431" cy="233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Op-Ed: A chilling pandemic message from 'The Twilight Zone' - Los Angeles  Times">
            <a:extLst>
              <a:ext uri="{FF2B5EF4-FFF2-40B4-BE49-F238E27FC236}">
                <a16:creationId xmlns:a16="http://schemas.microsoft.com/office/drawing/2014/main" id="{DA91682B-969F-74E0-6BE8-6D1919265B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7" t="2465" r="17440"/>
          <a:stretch/>
        </p:blipFill>
        <p:spPr bwMode="auto">
          <a:xfrm>
            <a:off x="8242776" y="2175711"/>
            <a:ext cx="1911660" cy="231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Hocus Pocus | Disney Movies">
            <a:extLst>
              <a:ext uri="{FF2B5EF4-FFF2-40B4-BE49-F238E27FC236}">
                <a16:creationId xmlns:a16="http://schemas.microsoft.com/office/drawing/2014/main" id="{EAF2231A-DD0D-2878-DA3C-31C2CC7EAF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05"/>
          <a:stretch/>
        </p:blipFill>
        <p:spPr bwMode="auto">
          <a:xfrm>
            <a:off x="4057719" y="2168739"/>
            <a:ext cx="1744583" cy="247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4182D3C-F7E8-3048-9C9E-CF0272C5287D}"/>
              </a:ext>
            </a:extLst>
          </p:cNvPr>
          <p:cNvSpPr/>
          <p:nvPr/>
        </p:nvSpPr>
        <p:spPr>
          <a:xfrm>
            <a:off x="124832" y="92457"/>
            <a:ext cx="1728618" cy="252985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Jack-O-Lantern outline">
            <a:extLst>
              <a:ext uri="{FF2B5EF4-FFF2-40B4-BE49-F238E27FC236}">
                <a16:creationId xmlns:a16="http://schemas.microsoft.com/office/drawing/2014/main" id="{C91E7DF0-7E7C-7C59-08A2-C272B12FE07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928710" y="59644"/>
            <a:ext cx="578097" cy="578097"/>
          </a:xfrm>
          <a:prstGeom prst="rect">
            <a:avLst/>
          </a:prstGeom>
        </p:spPr>
      </p:pic>
      <p:pic>
        <p:nvPicPr>
          <p:cNvPr id="8" name="Graphic 7" descr="Jack-O-Lantern outline">
            <a:extLst>
              <a:ext uri="{FF2B5EF4-FFF2-40B4-BE49-F238E27FC236}">
                <a16:creationId xmlns:a16="http://schemas.microsoft.com/office/drawing/2014/main" id="{08C1D04F-302C-12D1-5B84-79C91C1E0A6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378997" y="58244"/>
            <a:ext cx="578097" cy="57809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04B8ED-BB7B-4B4B-B65B-B4C4FA201157}"/>
              </a:ext>
            </a:extLst>
          </p:cNvPr>
          <p:cNvSpPr/>
          <p:nvPr/>
        </p:nvSpPr>
        <p:spPr>
          <a:xfrm>
            <a:off x="2576910" y="56782"/>
            <a:ext cx="1728618" cy="252985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 descr="Jack-O-Lantern outline">
            <a:extLst>
              <a:ext uri="{FF2B5EF4-FFF2-40B4-BE49-F238E27FC236}">
                <a16:creationId xmlns:a16="http://schemas.microsoft.com/office/drawing/2014/main" id="{11AE02ED-D603-56CA-76F0-03E4C328417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785648" y="59495"/>
            <a:ext cx="578097" cy="57809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1B5224D-4627-C242-16E2-CFBBD7BE2B2B}"/>
              </a:ext>
            </a:extLst>
          </p:cNvPr>
          <p:cNvSpPr/>
          <p:nvPr/>
        </p:nvSpPr>
        <p:spPr>
          <a:xfrm>
            <a:off x="5068585" y="-29552"/>
            <a:ext cx="1728618" cy="252985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 descr="Jack-O-Lantern outline">
            <a:extLst>
              <a:ext uri="{FF2B5EF4-FFF2-40B4-BE49-F238E27FC236}">
                <a16:creationId xmlns:a16="http://schemas.microsoft.com/office/drawing/2014/main" id="{917DEDFD-C779-5F61-5BAE-95C5AF8E2D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111087" y="52100"/>
            <a:ext cx="578097" cy="57809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8C7BCDE-57FA-06C0-548B-E83ABA9A3C46}"/>
              </a:ext>
            </a:extLst>
          </p:cNvPr>
          <p:cNvSpPr/>
          <p:nvPr/>
        </p:nvSpPr>
        <p:spPr>
          <a:xfrm>
            <a:off x="7351383" y="20182"/>
            <a:ext cx="1728618" cy="252985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 descr="Jack-O-Lantern outline">
            <a:extLst>
              <a:ext uri="{FF2B5EF4-FFF2-40B4-BE49-F238E27FC236}">
                <a16:creationId xmlns:a16="http://schemas.microsoft.com/office/drawing/2014/main" id="{5F402D89-40BF-B6E1-A6AB-F0477D5F0E3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575009" y="60746"/>
            <a:ext cx="578097" cy="57809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4EB2F34-8184-F37C-37E5-8356A70E3418}"/>
              </a:ext>
            </a:extLst>
          </p:cNvPr>
          <p:cNvSpPr/>
          <p:nvPr/>
        </p:nvSpPr>
        <p:spPr>
          <a:xfrm>
            <a:off x="9699250" y="92457"/>
            <a:ext cx="1852654" cy="252985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 descr="Jack-O-Lantern outline">
            <a:extLst>
              <a:ext uri="{FF2B5EF4-FFF2-40B4-BE49-F238E27FC236}">
                <a16:creationId xmlns:a16="http://schemas.microsoft.com/office/drawing/2014/main" id="{5CEE5C18-CCFC-0F92-5E35-18C4D94AFE2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222816" y="3045704"/>
            <a:ext cx="578097" cy="57809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D8D7991-7101-2B51-2CF8-4D2F5C3ED131}"/>
              </a:ext>
            </a:extLst>
          </p:cNvPr>
          <p:cNvSpPr/>
          <p:nvPr/>
        </p:nvSpPr>
        <p:spPr>
          <a:xfrm>
            <a:off x="8314816" y="2125587"/>
            <a:ext cx="1911660" cy="231808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7" descr="Jack-O-Lantern outline">
            <a:extLst>
              <a:ext uri="{FF2B5EF4-FFF2-40B4-BE49-F238E27FC236}">
                <a16:creationId xmlns:a16="http://schemas.microsoft.com/office/drawing/2014/main" id="{210C96D1-EA97-7D7C-AAB0-75B408800B5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958970" y="3029089"/>
            <a:ext cx="578097" cy="57809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A4767DC-2CB5-1274-3E8B-5E382272544A}"/>
              </a:ext>
            </a:extLst>
          </p:cNvPr>
          <p:cNvSpPr/>
          <p:nvPr/>
        </p:nvSpPr>
        <p:spPr>
          <a:xfrm>
            <a:off x="3970143" y="2182544"/>
            <a:ext cx="1911660" cy="243037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phic 19" descr="Jack-O-Lantern outline">
            <a:extLst>
              <a:ext uri="{FF2B5EF4-FFF2-40B4-BE49-F238E27FC236}">
                <a16:creationId xmlns:a16="http://schemas.microsoft.com/office/drawing/2014/main" id="{CA0DDE4D-EC63-F0A1-3A7B-1B6958E35BF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221697" y="3139951"/>
            <a:ext cx="578097" cy="57809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D30B0C8-5262-77B8-6060-ECA92AF83A2B}"/>
              </a:ext>
            </a:extLst>
          </p:cNvPr>
          <p:cNvSpPr/>
          <p:nvPr/>
        </p:nvSpPr>
        <p:spPr>
          <a:xfrm>
            <a:off x="1275560" y="2364204"/>
            <a:ext cx="1911660" cy="243037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Graphic 21" descr="Jack-O-Lantern outline">
            <a:extLst>
              <a:ext uri="{FF2B5EF4-FFF2-40B4-BE49-F238E27FC236}">
                <a16:creationId xmlns:a16="http://schemas.microsoft.com/office/drawing/2014/main" id="{BFC85B3A-44D4-0FDA-F437-B333D37765F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910459" y="6180768"/>
            <a:ext cx="578097" cy="57809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DF5A6D4-DAD5-010A-7B55-BCC4464BD66B}"/>
              </a:ext>
            </a:extLst>
          </p:cNvPr>
          <p:cNvSpPr/>
          <p:nvPr/>
        </p:nvSpPr>
        <p:spPr>
          <a:xfrm>
            <a:off x="-24010" y="4447429"/>
            <a:ext cx="1911660" cy="243037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Graphic 23" descr="Jack-O-Lantern outline">
            <a:extLst>
              <a:ext uri="{FF2B5EF4-FFF2-40B4-BE49-F238E27FC236}">
                <a16:creationId xmlns:a16="http://schemas.microsoft.com/office/drawing/2014/main" id="{6C5CCF30-5665-2BFB-8E73-DF58ED737D0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547778" y="6220258"/>
            <a:ext cx="578097" cy="57809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8FEC0BF5-6F3B-5430-C1BE-DC352C9DEA88}"/>
              </a:ext>
            </a:extLst>
          </p:cNvPr>
          <p:cNvSpPr/>
          <p:nvPr/>
        </p:nvSpPr>
        <p:spPr>
          <a:xfrm>
            <a:off x="2562337" y="4465368"/>
            <a:ext cx="1911660" cy="243037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Graphic 25" descr="Jack-O-Lantern outline">
            <a:extLst>
              <a:ext uri="{FF2B5EF4-FFF2-40B4-BE49-F238E27FC236}">
                <a16:creationId xmlns:a16="http://schemas.microsoft.com/office/drawing/2014/main" id="{F25674FC-61D4-ABC5-8412-4CF577F721E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970222" y="6180768"/>
            <a:ext cx="578097" cy="578097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B0CF330B-C0DA-4008-C4FC-14F8E0E51492}"/>
              </a:ext>
            </a:extLst>
          </p:cNvPr>
          <p:cNvSpPr/>
          <p:nvPr/>
        </p:nvSpPr>
        <p:spPr>
          <a:xfrm>
            <a:off x="5174752" y="4447429"/>
            <a:ext cx="1911660" cy="243037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Graphic 27" descr="Jack-O-Lantern outline">
            <a:extLst>
              <a:ext uri="{FF2B5EF4-FFF2-40B4-BE49-F238E27FC236}">
                <a16:creationId xmlns:a16="http://schemas.microsoft.com/office/drawing/2014/main" id="{B4B2E63E-F8F5-9DBD-A873-287D1B146FE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436895" y="6255496"/>
            <a:ext cx="578097" cy="578097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B651F703-8B14-3A89-0A65-C65B7DC33CDB}"/>
              </a:ext>
            </a:extLst>
          </p:cNvPr>
          <p:cNvSpPr/>
          <p:nvPr/>
        </p:nvSpPr>
        <p:spPr>
          <a:xfrm>
            <a:off x="7578353" y="4291550"/>
            <a:ext cx="1911660" cy="243037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Graphic 29" descr="Jack-O-Lantern outline">
            <a:extLst>
              <a:ext uri="{FF2B5EF4-FFF2-40B4-BE49-F238E27FC236}">
                <a16:creationId xmlns:a16="http://schemas.microsoft.com/office/drawing/2014/main" id="{2489DF47-7B2D-6B96-9FFA-94E22E876F7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680224" y="6219157"/>
            <a:ext cx="578097" cy="578097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A07ACBD7-6F91-77F8-7ED2-1CE3C99F63EF}"/>
              </a:ext>
            </a:extLst>
          </p:cNvPr>
          <p:cNvSpPr/>
          <p:nvPr/>
        </p:nvSpPr>
        <p:spPr>
          <a:xfrm>
            <a:off x="9948485" y="4367295"/>
            <a:ext cx="1731739" cy="243037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1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27" grpId="0" animBg="1"/>
      <p:bldP spid="29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A5AC7-5969-966F-6942-D7F91DCAE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Spotify Playlist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DC5C2-0BD1-7666-F071-83F484E7D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Play the theme song from one of the TV shows or movies.</a:t>
            </a:r>
          </a:p>
          <a:p>
            <a:r>
              <a:rPr lang="en-US" dirty="0"/>
              <a:t>Have participants guess which show it is from. Once they have guessed correctly, click the pumpkin next to the corresponding picture to cover it up. </a:t>
            </a:r>
          </a:p>
          <a:p>
            <a:r>
              <a:rPr lang="en-US" dirty="0"/>
              <a:t>Continue until all songs have been guessed.</a:t>
            </a:r>
          </a:p>
          <a:p>
            <a:r>
              <a:rPr lang="en-US" dirty="0"/>
              <a:t>Can add element of “strikes”. Team goal is to only get 3 “strikes” or incorrect answers.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0" i="0" dirty="0">
                <a:effectLst/>
                <a:latin typeface="Segoe UI" panose="020B0502040204020203" pitchFamily="34" charset="0"/>
                <a:hlinkClick r:id="rId2"/>
              </a:rPr>
              <a:t>https://open.spotify.com/playlist/26F9cUjXIyNzlXii7IuxRq?si=5XrVkgQqQlmF_1sEpX7CjQ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908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BA6F5BCEC0394A9B58F605281D114E" ma:contentTypeVersion="16" ma:contentTypeDescription="Create a new document." ma:contentTypeScope="" ma:versionID="7c6e152a1bcd96b5409827abd1485e45">
  <xsd:schema xmlns:xsd="http://www.w3.org/2001/XMLSchema" xmlns:xs="http://www.w3.org/2001/XMLSchema" xmlns:p="http://schemas.microsoft.com/office/2006/metadata/properties" xmlns:ns2="097ba356-f21f-4d54-a1a4-8b52e8cf09fe" xmlns:ns3="ae5c3db6-3b56-47fd-89b9-f5729259607b" targetNamespace="http://schemas.microsoft.com/office/2006/metadata/properties" ma:root="true" ma:fieldsID="4da4e7defc84e51a17cb51b3d8efde87" ns2:_="" ns3:_="">
    <xsd:import namespace="097ba356-f21f-4d54-a1a4-8b52e8cf09fe"/>
    <xsd:import namespace="ae5c3db6-3b56-47fd-89b9-f572925960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7ba356-f21f-4d54-a1a4-8b52e8cf09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b735949-fc2b-4400-a0cd-d148cc21591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5c3db6-3b56-47fd-89b9-f5729259607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07af492-eb9b-4652-a6ec-f920a2f03c8b}" ma:internalName="TaxCatchAll" ma:showField="CatchAllData" ma:web="ae5c3db6-3b56-47fd-89b9-f572925960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e5c3db6-3b56-47fd-89b9-f5729259607b" xsi:nil="true"/>
    <lcf76f155ced4ddcb4097134ff3c332f xmlns="097ba356-f21f-4d54-a1a4-8b52e8cf09f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3800FEF-4F14-4188-AA91-72C36F55D34B}"/>
</file>

<file path=customXml/itemProps2.xml><?xml version="1.0" encoding="utf-8"?>
<ds:datastoreItem xmlns:ds="http://schemas.openxmlformats.org/officeDocument/2006/customXml" ds:itemID="{FD494C05-18B5-495B-A654-C797F5516116}"/>
</file>

<file path=customXml/itemProps3.xml><?xml version="1.0" encoding="utf-8"?>
<ds:datastoreItem xmlns:ds="http://schemas.openxmlformats.org/officeDocument/2006/customXml" ds:itemID="{3F5E0D65-EE47-490A-8430-6A792850E051}"/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96</Words>
  <Application>Microsoft Office PowerPoint</Application>
  <PresentationFormat>Widescreen</PresentationFormat>
  <Paragraphs>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Chiller</vt:lpstr>
      <vt:lpstr>Segoe UI</vt:lpstr>
      <vt:lpstr>Office Theme</vt:lpstr>
      <vt:lpstr>PowerPoint Presentation</vt:lpstr>
      <vt:lpstr>PowerPoint Presentation</vt:lpstr>
      <vt:lpstr>Spotify Playlist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Noelle Guldner</dc:creator>
  <cp:lastModifiedBy>Noelle Guldner</cp:lastModifiedBy>
  <cp:revision>1</cp:revision>
  <dcterms:created xsi:type="dcterms:W3CDTF">2022-10-05T14:43:31Z</dcterms:created>
  <dcterms:modified xsi:type="dcterms:W3CDTF">2022-10-05T15:13:26Z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0x01010086BA6F5BCEC0394A9B58F605281D114E</vt:lpwstr>
  </property>
</Properties>
</file>