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1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5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907A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F43227E-BA2D-4900-11A8-9748E45472D8}" v="264" dt="2020-09-29T15:10:53.346"/>
    <p1510:client id="{B85554BC-C0C2-41C9-831B-6FAA2E4BB30C}" v="16" dt="2020-09-24T19:54:10.95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86" d="100"/>
          <a:sy n="86" d="100"/>
        </p:scale>
        <p:origin x="331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11" Type="http://schemas.openxmlformats.org/officeDocument/2006/relationships/customXml" Target="../customXml/item3.xml"/><Relationship Id="rId5" Type="http://schemas.openxmlformats.org/officeDocument/2006/relationships/viewProps" Target="viewProps.xml"/><Relationship Id="rId10" Type="http://schemas.openxmlformats.org/officeDocument/2006/relationships/customXml" Target="../customXml/item2.xml"/><Relationship Id="rId4" Type="http://schemas.openxmlformats.org/officeDocument/2006/relationships/presProps" Target="presProps.xml"/><Relationship Id="rId9" Type="http://schemas.openxmlformats.org/officeDocument/2006/relationships/customXml" Target="../customXml/item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7C81A0-FB7A-4357-8B37-1EC930D1E09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62000" y="1523999"/>
            <a:ext cx="10668000" cy="1985963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D3C075C-7238-4F43-87E7-63A35BE6900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62000" y="3809999"/>
            <a:ext cx="10667998" cy="198596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AB67EEB-ABA8-4DA9-803B-0C6CD8A128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anchor="b" anchorCtr="0"/>
          <a:lstStyle/>
          <a:p>
            <a:fld id="{F4D57BDD-E64A-4D27-8978-82FFCA18A12C}" type="datetimeFigureOut">
              <a:rPr lang="en-US" smtClean="0"/>
              <a:t>9/29/2020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CFD314-1E75-41B9-A585-4F4A32A347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0CC8E8-C649-4A81-BF53-F078B2A984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3A852-0206-46AC-B0EB-6456129331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14170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2CE73F-2F7C-4941-9B13-ACB43A4983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1524000"/>
            <a:ext cx="9144000" cy="152399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8BC107E-F2BE-4057-B06B-1E50FD12B56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762000" y="3048000"/>
            <a:ext cx="10668000" cy="30480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B9D7D8-1932-4215-A6E0-C16DA0DDB8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57BDD-E64A-4D27-8978-82FFCA18A12C}" type="datetimeFigureOut">
              <a:rPr lang="en-US" smtClean="0"/>
              <a:t>9/29/2020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378B662-65E3-47B2-AD95-B041B57F3B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393DBC5-88B5-4F2A-A0E3-752CB42173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3A852-0206-46AC-B0EB-6456129331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17673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B6599DF-5B13-4800-ADD7-3A2A2F1C488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1523999"/>
            <a:ext cx="2705100" cy="4572001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B191E12-22D9-4DA9-A336-EA6A8B9B55B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762000" y="1524000"/>
            <a:ext cx="7620000" cy="45720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122A1D5-B7EF-43A4-81EF-B5A7EA3561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57BDD-E64A-4D27-8978-82FFCA18A12C}" type="datetimeFigureOut">
              <a:rPr lang="en-US" smtClean="0"/>
              <a:t>9/29/2020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6809DFB-4410-42BF-B886-C984E3A53F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56487E8-E9A0-429E-88E5-34B1BE86BD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3A852-0206-46AC-B0EB-6456129331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40675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56A6A6-C260-4F8B-99DF-249C907BE5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36F8CB-5C97-4437-A672-4E43D0E5AE8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A90C990-05C1-4ECD-A899-722057AEA6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57BDD-E64A-4D27-8978-82FFCA18A12C}" type="datetimeFigureOut">
              <a:rPr lang="en-US" smtClean="0"/>
              <a:t>9/29/2020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5E9811C-37A0-4DD1-8607-EFD4226E5D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4CAB506-9570-4D3E-804F-A184A73DBC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3A852-0206-46AC-B0EB-6456129331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31254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B569B8-DEA4-4F12-9078-ECD731F2AC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1530351"/>
            <a:ext cx="10668000" cy="2279650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A0D1F3B-E79C-4822-999D-205B0E76C66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62000" y="4589464"/>
            <a:ext cx="10668000" cy="1183184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A145166-621E-4C71-A40F-64E5145367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57BDD-E64A-4D27-8978-82FFCA18A12C}" type="datetimeFigureOut">
              <a:rPr lang="en-US" smtClean="0"/>
              <a:t>9/29/2020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4B8A175-E39F-477F-997B-99FF8677A5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469115F-5456-4FA3-8484-B1806E7C48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3A852-0206-46AC-B0EB-6456129331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78306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88BC5C-CCF0-4BA5-B102-213AC6FD5A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1524000"/>
            <a:ext cx="9144000" cy="126364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237E63-3B4F-4C2F-A87C-9533227EB68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62000" y="3048000"/>
            <a:ext cx="4572000" cy="3048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78ACE3E-2FED-4289-B138-3EC2826909F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858000" y="3048000"/>
            <a:ext cx="4572000" cy="3048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555DB51-20DA-4BEF-90BA-DDD37DC080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57BDD-E64A-4D27-8978-82FFCA18A12C}" type="datetimeFigureOut">
              <a:rPr lang="en-US" smtClean="0"/>
              <a:t>9/29/2020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06D22E1-F0DB-4CB7-B2E3-D578EEAA6E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C29146B-54D6-4291-8EA2-6430024824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3A852-0206-46AC-B0EB-6456129331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68503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5B4AE7-507A-4E14-96E2-5412FF8EA2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1527048"/>
            <a:ext cx="10668000" cy="758952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EDEEE83-2945-4C22-9597-57F1F12628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62000" y="2285999"/>
            <a:ext cx="4572001" cy="761999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CC2494D-AD1D-4CB7-A17C-B69079113D7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62001" y="3059113"/>
            <a:ext cx="4572000" cy="30368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23E4950-830D-4EE3-9F51-DD730255E0C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7998" y="2286000"/>
            <a:ext cx="4572001" cy="761999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6F244AA-BDAA-4FDD-B742-449DF905730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858000" y="3059113"/>
            <a:ext cx="4571998" cy="30368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6B78494-ECE0-41D2-97E2-CFAC0434A8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57BDD-E64A-4D27-8978-82FFCA18A12C}" type="datetimeFigureOut">
              <a:rPr lang="en-US" smtClean="0"/>
              <a:t>9/29/2020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85E4C20-6CC5-4259-B554-B19F1A7AA0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B09AB13-CCCC-4074-9B66-CE0B37902E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3A852-0206-46AC-B0EB-6456129331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68612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EFB5FF-4FD1-4CE4-BBC5-E6402FE06F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1524000"/>
            <a:ext cx="9144000" cy="3810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9E71AAD-C5B9-485B-84DD-60DAFD5F18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57BDD-E64A-4D27-8978-82FFCA18A12C}" type="datetimeFigureOut">
              <a:rPr lang="en-US" smtClean="0"/>
              <a:t>9/29/2020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B7CACFF-0406-4EE2-9E8F-F594B952C2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552A47E-1990-4B6B-BCCB-75B6F213A8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3A852-0206-46AC-B0EB-6456129331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07380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EC8FE4C-64F1-4C88-9D30-17F8131ED6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57BDD-E64A-4D27-8978-82FFCA18A12C}" type="datetimeFigureOut">
              <a:rPr lang="en-US" smtClean="0"/>
              <a:t>9/29/2020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25D8FB3-6FA4-40A7-BDBF-76CD0F22FE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6649F41-A021-4490-BB80-C89DF02937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3A852-0206-46AC-B0EB-6456129331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2135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7CEF60-874B-45DE-BF65-CF0D085775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1524000"/>
            <a:ext cx="3821113" cy="1524000"/>
          </a:xfrm>
        </p:spPr>
        <p:txBody>
          <a:bodyPr anchor="t" anchorCtr="0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D757B0-722D-425F-8BD4-9CD9093BCB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34000" y="1524000"/>
            <a:ext cx="6096000" cy="3810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EDB0F60-AADF-41C3-8BFC-B405E0A3F9A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62000" y="3048000"/>
            <a:ext cx="3821113" cy="30480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FAB1E11-97B6-42FD-9F45-6EDC3B83FA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57BDD-E64A-4D27-8978-82FFCA18A12C}" type="datetimeFigureOut">
              <a:rPr lang="en-US" smtClean="0"/>
              <a:t>9/29/2020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14D7DA9-F910-4337-99A2-91F4EA3612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B93A2F2-339E-4406-9A90-534A38C5A0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3A852-0206-46AC-B0EB-6456129331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72731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971599-6E07-4A55-9B93-4CA5EFE3FD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1" y="1524000"/>
            <a:ext cx="3810000" cy="15240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92C2D26-DACA-4941-955E-18F7E236758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333999" y="1524000"/>
            <a:ext cx="6095999" cy="38100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7EDB26D-C5B0-41D6-A75F-F89A87BE243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62001" y="3048000"/>
            <a:ext cx="3810000" cy="30480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79304B6-48DF-41FA-A089-8C83BBA636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57BDD-E64A-4D27-8978-82FFCA18A12C}" type="datetimeFigureOut">
              <a:rPr lang="en-US" smtClean="0"/>
              <a:t>9/29/2020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4DFB82F-A17A-4BC7-A522-CD934BC35C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5CC530C-8824-4BE3-884E-2AFF30B572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3A852-0206-46AC-B0EB-6456129331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79608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81B49B9-8C94-4604-AEEE-CB5051962D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1524000"/>
            <a:ext cx="9144000" cy="1263649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9C3204E-CAF5-48A1-928F-757507EC48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62000" y="3047999"/>
            <a:ext cx="10668000" cy="30480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9540D12-4B42-4790-8677-C9250F3CDDC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762000" y="401594"/>
            <a:ext cx="3048000" cy="365125"/>
          </a:xfrm>
          <a:prstGeom prst="rect">
            <a:avLst/>
          </a:prstGeom>
        </p:spPr>
        <p:txBody>
          <a:bodyPr vert="horz" lIns="91440" tIns="45720" rIns="91440" bIns="45720" rtlCol="0" anchor="b" anchorCtr="0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F4D57BDD-E64A-4D27-8978-82FFCA18A12C}" type="datetimeFigureOut">
              <a:rPr lang="en-US" smtClean="0"/>
              <a:pPr/>
              <a:t>9/29/2020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22B17CD-6C27-4CD1-B20D-EA4B8E54F4F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858000" y="6096000"/>
            <a:ext cx="4572000" cy="365125"/>
          </a:xfrm>
          <a:prstGeom prst="rect">
            <a:avLst/>
          </a:prstGeom>
        </p:spPr>
        <p:txBody>
          <a:bodyPr vert="horz" lIns="91440" tIns="45720" rIns="91440" bIns="45720" rtlCol="0" anchor="t" anchorCtr="0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03A934F-C817-4C99-A2CF-C763A3F2062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144000" y="401594"/>
            <a:ext cx="2286000" cy="762000"/>
          </a:xfrm>
          <a:prstGeom prst="rect">
            <a:avLst/>
          </a:prstGeom>
        </p:spPr>
        <p:txBody>
          <a:bodyPr vert="horz" lIns="91440" tIns="45720" rIns="91440" bIns="45720" rtlCol="0" anchor="t" anchorCtr="0"/>
          <a:lstStyle>
            <a:lvl1pPr algn="r">
              <a:defRPr sz="4000">
                <a:solidFill>
                  <a:schemeClr val="tx1"/>
                </a:solidFill>
                <a:latin typeface="+mj-lt"/>
              </a:defRPr>
            </a:lvl1pPr>
          </a:lstStyle>
          <a:p>
            <a:fld id="{D643A852-0206-46AC-B0EB-64561293312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044306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30" r:id="rId1"/>
    <p:sldLayoutId id="2147483731" r:id="rId2"/>
    <p:sldLayoutId id="2147483732" r:id="rId3"/>
    <p:sldLayoutId id="2147483733" r:id="rId4"/>
    <p:sldLayoutId id="2147483734" r:id="rId5"/>
    <p:sldLayoutId id="2147483724" r:id="rId6"/>
    <p:sldLayoutId id="2147483729" r:id="rId7"/>
    <p:sldLayoutId id="2147483725" r:id="rId8"/>
    <p:sldLayoutId id="2147483726" r:id="rId9"/>
    <p:sldLayoutId id="2147483727" r:id="rId10"/>
    <p:sldLayoutId id="2147483728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9B37791B-B040-4694-BFDC-8DD132D86E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B0779F7-30E1-4F79-90FB-724F4D1E77DD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9464" r="3" b="6139"/>
          <a:stretch/>
        </p:blipFill>
        <p:spPr>
          <a:xfrm>
            <a:off x="20" y="10"/>
            <a:ext cx="12191435" cy="6857989"/>
          </a:xfrm>
          <a:prstGeom prst="rect">
            <a:avLst/>
          </a:prstGeom>
        </p:spPr>
      </p:pic>
      <p:sp>
        <p:nvSpPr>
          <p:cNvPr id="15" name="Rectangle 14">
            <a:extLst>
              <a:ext uri="{FF2B5EF4-FFF2-40B4-BE49-F238E27FC236}">
                <a16:creationId xmlns:a16="http://schemas.microsoft.com/office/drawing/2014/main" id="{A5761B15-C433-40FE-BB67-ECF17E50A6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3033486"/>
            <a:ext cx="12192001" cy="3062512"/>
          </a:xfrm>
          <a:prstGeom prst="rect">
            <a:avLst/>
          </a:prstGeom>
          <a:gradFill flip="none" rotWithShape="1">
            <a:gsLst>
              <a:gs pos="41000">
                <a:srgbClr val="000000">
                  <a:alpha val="30000"/>
                </a:srgbClr>
              </a:gs>
              <a:gs pos="60000">
                <a:srgbClr val="000000">
                  <a:alpha val="30000"/>
                </a:srgbClr>
              </a:gs>
              <a:gs pos="0">
                <a:schemeClr val="bg1">
                  <a:alpha val="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320798"/>
            <a:ext cx="10668000" cy="1985963"/>
          </a:xfrm>
        </p:spPr>
        <p:txBody>
          <a:bodyPr>
            <a:normAutofit/>
          </a:bodyPr>
          <a:lstStyle/>
          <a:p>
            <a:r>
              <a:rPr lang="en-US" sz="8000">
                <a:solidFill>
                  <a:srgbClr val="FFFFFF"/>
                </a:solidFill>
              </a:rPr>
              <a:t>Musical Crossword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5516561"/>
            <a:ext cx="10668000" cy="476735"/>
          </a:xfrm>
          <a:solidFill>
            <a:srgbClr val="7030A0"/>
          </a:solidFill>
        </p:spPr>
        <p:txBody>
          <a:bodyPr>
            <a:normAutofit/>
          </a:bodyPr>
          <a:lstStyle/>
          <a:p>
            <a:r>
              <a:rPr lang="en-US" dirty="0">
                <a:solidFill>
                  <a:srgbClr val="FFFFFF"/>
                </a:solidFill>
              </a:rPr>
              <a:t>Theme: Music &amp; Colors</a:t>
            </a:r>
          </a:p>
        </p:txBody>
      </p:sp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4EDF1F1C-CDE6-44C1-B8EA-BB5B9B5996E7}"/>
              </a:ext>
            </a:extLst>
          </p:cNvPr>
          <p:cNvSpPr txBox="1"/>
          <p:nvPr/>
        </p:nvSpPr>
        <p:spPr>
          <a:xfrm>
            <a:off x="1257300" y="962025"/>
            <a:ext cx="552450" cy="461665"/>
          </a:xfrm>
          <a:prstGeom prst="rect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2400" dirty="0">
                <a:solidFill>
                  <a:schemeClr val="bg1"/>
                </a:solidFill>
              </a:rPr>
              <a:t>l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92B225C-F7E4-414A-82D2-E498D093E5BC}"/>
              </a:ext>
            </a:extLst>
          </p:cNvPr>
          <p:cNvSpPr txBox="1"/>
          <p:nvPr/>
        </p:nvSpPr>
        <p:spPr>
          <a:xfrm>
            <a:off x="1257300" y="5076825"/>
            <a:ext cx="552450" cy="461665"/>
          </a:xfrm>
          <a:prstGeom prst="rect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2400" dirty="0">
                <a:solidFill>
                  <a:schemeClr val="bg1"/>
                </a:solidFill>
              </a:rPr>
              <a:t>h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AF327B0-2EA2-41BF-B411-7002871096B0}"/>
              </a:ext>
            </a:extLst>
          </p:cNvPr>
          <p:cNvSpPr txBox="1"/>
          <p:nvPr/>
        </p:nvSpPr>
        <p:spPr>
          <a:xfrm>
            <a:off x="1257300" y="4619625"/>
            <a:ext cx="552450" cy="461665"/>
          </a:xfrm>
          <a:prstGeom prst="rect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2400" b="1" dirty="0">
                <a:solidFill>
                  <a:srgbClr val="FF0000"/>
                </a:solidFill>
              </a:rPr>
              <a:t>S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E686EA6A-2EC2-4D50-B110-83265D461D0C}"/>
              </a:ext>
            </a:extLst>
          </p:cNvPr>
          <p:cNvSpPr txBox="1"/>
          <p:nvPr/>
        </p:nvSpPr>
        <p:spPr>
          <a:xfrm>
            <a:off x="1257300" y="4162425"/>
            <a:ext cx="552450" cy="461665"/>
          </a:xfrm>
          <a:prstGeom prst="rect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2400" dirty="0">
                <a:solidFill>
                  <a:schemeClr val="bg1"/>
                </a:solidFill>
              </a:rPr>
              <a:t>e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10188507-4675-4E68-94A0-6FE363966088}"/>
              </a:ext>
            </a:extLst>
          </p:cNvPr>
          <p:cNvSpPr txBox="1"/>
          <p:nvPr/>
        </p:nvSpPr>
        <p:spPr>
          <a:xfrm>
            <a:off x="1257300" y="3705225"/>
            <a:ext cx="552450" cy="461665"/>
          </a:xfrm>
          <a:prstGeom prst="rect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2400" dirty="0">
                <a:solidFill>
                  <a:schemeClr val="bg1"/>
                </a:solidFill>
              </a:rPr>
              <a:t>d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9EB35760-F905-4032-A893-0821715CE15E}"/>
              </a:ext>
            </a:extLst>
          </p:cNvPr>
          <p:cNvSpPr txBox="1"/>
          <p:nvPr/>
        </p:nvSpPr>
        <p:spPr>
          <a:xfrm>
            <a:off x="1257300" y="3248025"/>
            <a:ext cx="552450" cy="461665"/>
          </a:xfrm>
          <a:prstGeom prst="rect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2400" dirty="0">
                <a:solidFill>
                  <a:schemeClr val="bg1"/>
                </a:solidFill>
              </a:rPr>
              <a:t>e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85D03CEF-220C-4CB4-B001-1EBD20F8356E}"/>
              </a:ext>
            </a:extLst>
          </p:cNvPr>
          <p:cNvSpPr txBox="1"/>
          <p:nvPr/>
        </p:nvSpPr>
        <p:spPr>
          <a:xfrm>
            <a:off x="1257300" y="2790825"/>
            <a:ext cx="552450" cy="461665"/>
          </a:xfrm>
          <a:prstGeom prst="rect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2400" dirty="0">
                <a:solidFill>
                  <a:schemeClr val="bg1"/>
                </a:solidFill>
              </a:rPr>
              <a:t>u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49343790-34FC-48CD-ACA9-E52B81410FA5}"/>
              </a:ext>
            </a:extLst>
          </p:cNvPr>
          <p:cNvSpPr txBox="1"/>
          <p:nvPr/>
        </p:nvSpPr>
        <p:spPr>
          <a:xfrm>
            <a:off x="1257300" y="2333625"/>
            <a:ext cx="552450" cy="461665"/>
          </a:xfrm>
          <a:prstGeom prst="rect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2400" b="1" dirty="0">
                <a:solidFill>
                  <a:srgbClr val="FF0000"/>
                </a:solidFill>
              </a:rPr>
              <a:t>S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603E2DCE-7A8C-4095-8A88-DA728EDB0B92}"/>
              </a:ext>
            </a:extLst>
          </p:cNvPr>
          <p:cNvSpPr txBox="1"/>
          <p:nvPr/>
        </p:nvSpPr>
        <p:spPr>
          <a:xfrm>
            <a:off x="1257300" y="1876425"/>
            <a:ext cx="552450" cy="461665"/>
          </a:xfrm>
          <a:prstGeom prst="rect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2400" dirty="0">
                <a:solidFill>
                  <a:schemeClr val="bg1"/>
                </a:solidFill>
              </a:rPr>
              <a:t>e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3B0BCD34-AC25-4491-B4A0-10AF4DB45821}"/>
              </a:ext>
            </a:extLst>
          </p:cNvPr>
          <p:cNvSpPr txBox="1"/>
          <p:nvPr/>
        </p:nvSpPr>
        <p:spPr>
          <a:xfrm>
            <a:off x="1257300" y="1419225"/>
            <a:ext cx="552450" cy="461665"/>
          </a:xfrm>
          <a:prstGeom prst="rect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2400" dirty="0">
                <a:solidFill>
                  <a:schemeClr val="bg1"/>
                </a:solidFill>
              </a:rPr>
              <a:t>u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4FEE89CB-3A9B-43EB-A1B6-282614E14DD0}"/>
              </a:ext>
            </a:extLst>
          </p:cNvPr>
          <p:cNvSpPr txBox="1"/>
          <p:nvPr/>
        </p:nvSpPr>
        <p:spPr>
          <a:xfrm>
            <a:off x="1257300" y="5534025"/>
            <a:ext cx="552450" cy="461665"/>
          </a:xfrm>
          <a:prstGeom prst="rect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2400" dirty="0">
                <a:solidFill>
                  <a:schemeClr val="bg1"/>
                </a:solidFill>
              </a:rPr>
              <a:t>o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C525401F-3798-4386-AFCB-2ED5C82D92E8}"/>
              </a:ext>
            </a:extLst>
          </p:cNvPr>
          <p:cNvSpPr txBox="1"/>
          <p:nvPr/>
        </p:nvSpPr>
        <p:spPr>
          <a:xfrm>
            <a:off x="1257300" y="5991225"/>
            <a:ext cx="552450" cy="461665"/>
          </a:xfrm>
          <a:prstGeom prst="rect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2400" dirty="0">
                <a:solidFill>
                  <a:schemeClr val="bg1"/>
                </a:solidFill>
              </a:rPr>
              <a:t>e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52B8FF87-035D-4F5C-BB38-F806F80B70B8}"/>
              </a:ext>
            </a:extLst>
          </p:cNvPr>
          <p:cNvSpPr txBox="1"/>
          <p:nvPr/>
        </p:nvSpPr>
        <p:spPr>
          <a:xfrm>
            <a:off x="1257300" y="6400800"/>
            <a:ext cx="552450" cy="461665"/>
          </a:xfrm>
          <a:prstGeom prst="rect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2400" dirty="0">
                <a:solidFill>
                  <a:schemeClr val="bg1"/>
                </a:solidFill>
              </a:rPr>
              <a:t>s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A38AB9DD-A31F-486C-B741-DCAABC123AF0}"/>
              </a:ext>
            </a:extLst>
          </p:cNvPr>
          <p:cNvSpPr txBox="1"/>
          <p:nvPr/>
        </p:nvSpPr>
        <p:spPr>
          <a:xfrm>
            <a:off x="2362200" y="3248025"/>
            <a:ext cx="552450" cy="461665"/>
          </a:xfrm>
          <a:prstGeom prst="rect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2400" dirty="0">
                <a:solidFill>
                  <a:schemeClr val="bg1"/>
                </a:solidFill>
              </a:rPr>
              <a:t>l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50EFE7C6-3106-4770-9F2E-59AD9C09A98F}"/>
              </a:ext>
            </a:extLst>
          </p:cNvPr>
          <p:cNvSpPr txBox="1"/>
          <p:nvPr/>
        </p:nvSpPr>
        <p:spPr>
          <a:xfrm>
            <a:off x="1809750" y="3248025"/>
            <a:ext cx="552450" cy="461665"/>
          </a:xfrm>
          <a:prstGeom prst="rect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2400" dirty="0">
                <a:solidFill>
                  <a:schemeClr val="bg1"/>
                </a:solidFill>
              </a:rPr>
              <a:t>l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EBC76D49-3335-449A-B89A-9BCDF545BFC9}"/>
              </a:ext>
            </a:extLst>
          </p:cNvPr>
          <p:cNvSpPr txBox="1"/>
          <p:nvPr/>
        </p:nvSpPr>
        <p:spPr>
          <a:xfrm>
            <a:off x="8439150" y="3248025"/>
            <a:ext cx="552450" cy="461665"/>
          </a:xfrm>
          <a:prstGeom prst="rect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2400" dirty="0">
                <a:solidFill>
                  <a:schemeClr val="bg1"/>
                </a:solidFill>
              </a:rPr>
              <a:t>e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E545E377-C59E-4E77-9BE1-A348128FDE67}"/>
              </a:ext>
            </a:extLst>
          </p:cNvPr>
          <p:cNvSpPr txBox="1"/>
          <p:nvPr/>
        </p:nvSpPr>
        <p:spPr>
          <a:xfrm>
            <a:off x="704850" y="3248025"/>
            <a:ext cx="552450" cy="461665"/>
          </a:xfrm>
          <a:prstGeom prst="rect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2400" b="1" dirty="0">
                <a:solidFill>
                  <a:srgbClr val="FF0000"/>
                </a:solidFill>
              </a:rPr>
              <a:t>Y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365BE022-C84C-42B4-860E-0B5464010F9E}"/>
              </a:ext>
            </a:extLst>
          </p:cNvPr>
          <p:cNvSpPr txBox="1"/>
          <p:nvPr/>
        </p:nvSpPr>
        <p:spPr>
          <a:xfrm>
            <a:off x="2914650" y="3248025"/>
            <a:ext cx="552450" cy="461665"/>
          </a:xfrm>
          <a:prstGeom prst="rect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2400" dirty="0">
                <a:solidFill>
                  <a:schemeClr val="bg1"/>
                </a:solidFill>
              </a:rPr>
              <a:t>o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76AA7509-CB84-4E02-93B3-204D4A12ACFB}"/>
              </a:ext>
            </a:extLst>
          </p:cNvPr>
          <p:cNvSpPr txBox="1"/>
          <p:nvPr/>
        </p:nvSpPr>
        <p:spPr>
          <a:xfrm>
            <a:off x="3467100" y="3248025"/>
            <a:ext cx="552450" cy="461665"/>
          </a:xfrm>
          <a:prstGeom prst="rect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2400" dirty="0">
                <a:solidFill>
                  <a:schemeClr val="bg1"/>
                </a:solidFill>
              </a:rPr>
              <a:t>w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2CFECD90-D519-47FF-BEA2-3FA42F409EAA}"/>
              </a:ext>
            </a:extLst>
          </p:cNvPr>
          <p:cNvSpPr txBox="1"/>
          <p:nvPr/>
        </p:nvSpPr>
        <p:spPr>
          <a:xfrm>
            <a:off x="4019550" y="3248025"/>
            <a:ext cx="552450" cy="461665"/>
          </a:xfrm>
          <a:prstGeom prst="rect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2400" b="1" dirty="0">
                <a:solidFill>
                  <a:srgbClr val="FF0000"/>
                </a:solidFill>
              </a:rPr>
              <a:t>S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3C81FE67-90D9-4E05-8F37-684751F315C1}"/>
              </a:ext>
            </a:extLst>
          </p:cNvPr>
          <p:cNvSpPr txBox="1"/>
          <p:nvPr/>
        </p:nvSpPr>
        <p:spPr>
          <a:xfrm>
            <a:off x="4572000" y="3248025"/>
            <a:ext cx="552450" cy="461665"/>
          </a:xfrm>
          <a:prstGeom prst="rect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2400" dirty="0">
                <a:solidFill>
                  <a:schemeClr val="bg1"/>
                </a:solidFill>
              </a:rPr>
              <a:t>u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6F40B960-23F2-4DDD-A050-61E0A7E2E601}"/>
              </a:ext>
            </a:extLst>
          </p:cNvPr>
          <p:cNvSpPr txBox="1"/>
          <p:nvPr/>
        </p:nvSpPr>
        <p:spPr>
          <a:xfrm>
            <a:off x="5124450" y="3248025"/>
            <a:ext cx="552450" cy="461665"/>
          </a:xfrm>
          <a:prstGeom prst="rect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2400" dirty="0">
                <a:solidFill>
                  <a:schemeClr val="bg1"/>
                </a:solidFill>
              </a:rPr>
              <a:t>b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436FD401-8A85-4F82-9700-7EF96C449E74}"/>
              </a:ext>
            </a:extLst>
          </p:cNvPr>
          <p:cNvSpPr txBox="1"/>
          <p:nvPr/>
        </p:nvSpPr>
        <p:spPr>
          <a:xfrm>
            <a:off x="5676900" y="3248025"/>
            <a:ext cx="552450" cy="461665"/>
          </a:xfrm>
          <a:prstGeom prst="rect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2400" dirty="0">
                <a:solidFill>
                  <a:schemeClr val="bg1"/>
                </a:solidFill>
              </a:rPr>
              <a:t>m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55AB1F03-6E04-46F3-BD6D-8515D49D1A8A}"/>
              </a:ext>
            </a:extLst>
          </p:cNvPr>
          <p:cNvSpPr txBox="1"/>
          <p:nvPr/>
        </p:nvSpPr>
        <p:spPr>
          <a:xfrm>
            <a:off x="6229350" y="3248025"/>
            <a:ext cx="552450" cy="461665"/>
          </a:xfrm>
          <a:prstGeom prst="rect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2400" dirty="0">
                <a:solidFill>
                  <a:schemeClr val="bg1"/>
                </a:solidFill>
              </a:rPr>
              <a:t>a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D65DF1D6-6F75-4035-B586-5F6553EBE3D4}"/>
              </a:ext>
            </a:extLst>
          </p:cNvPr>
          <p:cNvSpPr txBox="1"/>
          <p:nvPr/>
        </p:nvSpPr>
        <p:spPr>
          <a:xfrm>
            <a:off x="6781800" y="3248025"/>
            <a:ext cx="552450" cy="461665"/>
          </a:xfrm>
          <a:prstGeom prst="rect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2400" b="1" dirty="0">
                <a:solidFill>
                  <a:srgbClr val="FF0000"/>
                </a:solidFill>
              </a:rPr>
              <a:t>R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7D00651D-1510-483F-B746-3CC371797F36}"/>
              </a:ext>
            </a:extLst>
          </p:cNvPr>
          <p:cNvSpPr txBox="1"/>
          <p:nvPr/>
        </p:nvSpPr>
        <p:spPr>
          <a:xfrm>
            <a:off x="7334249" y="3248025"/>
            <a:ext cx="552450" cy="461665"/>
          </a:xfrm>
          <a:prstGeom prst="rect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2400" dirty="0" err="1">
                <a:solidFill>
                  <a:schemeClr val="bg1"/>
                </a:solidFill>
              </a:rPr>
              <a:t>i</a:t>
            </a: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395B7E32-A80F-463F-8E7B-2254ED0B3559}"/>
              </a:ext>
            </a:extLst>
          </p:cNvPr>
          <p:cNvSpPr/>
          <p:nvPr/>
        </p:nvSpPr>
        <p:spPr>
          <a:xfrm>
            <a:off x="8446914" y="2313439"/>
            <a:ext cx="552450" cy="461665"/>
          </a:xfrm>
          <a:prstGeom prst="rect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AC3BF789-457F-4D2A-B5F4-3B4FC157C4CF}"/>
              </a:ext>
            </a:extLst>
          </p:cNvPr>
          <p:cNvSpPr txBox="1"/>
          <p:nvPr/>
        </p:nvSpPr>
        <p:spPr>
          <a:xfrm>
            <a:off x="7886699" y="3248025"/>
            <a:ext cx="552450" cy="461665"/>
          </a:xfrm>
          <a:prstGeom prst="rect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2400" dirty="0">
                <a:solidFill>
                  <a:schemeClr val="bg1"/>
                </a:solidFill>
              </a:rPr>
              <a:t>n</a:t>
            </a:r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AB72D2C8-C960-401C-9747-4C3C803A0F64}"/>
              </a:ext>
            </a:extLst>
          </p:cNvPr>
          <p:cNvSpPr/>
          <p:nvPr/>
        </p:nvSpPr>
        <p:spPr>
          <a:xfrm>
            <a:off x="8439148" y="3705225"/>
            <a:ext cx="552450" cy="461665"/>
          </a:xfrm>
          <a:prstGeom prst="rect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403F26A8-CD72-44F1-871C-22FF9DBFB7FC}"/>
              </a:ext>
            </a:extLst>
          </p:cNvPr>
          <p:cNvSpPr/>
          <p:nvPr/>
        </p:nvSpPr>
        <p:spPr>
          <a:xfrm>
            <a:off x="8443032" y="2780732"/>
            <a:ext cx="552450" cy="461665"/>
          </a:xfrm>
          <a:prstGeom prst="rect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9CDB812F-0187-41D6-B1A4-12D27A2B1266}"/>
              </a:ext>
            </a:extLst>
          </p:cNvPr>
          <p:cNvSpPr/>
          <p:nvPr/>
        </p:nvSpPr>
        <p:spPr>
          <a:xfrm>
            <a:off x="8446914" y="4627390"/>
            <a:ext cx="552450" cy="461665"/>
          </a:xfrm>
          <a:prstGeom prst="rect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5DAE15E0-E596-44F2-9AA4-ED1F764A3BAB}"/>
              </a:ext>
            </a:extLst>
          </p:cNvPr>
          <p:cNvSpPr/>
          <p:nvPr/>
        </p:nvSpPr>
        <p:spPr>
          <a:xfrm>
            <a:off x="8446914" y="1871960"/>
            <a:ext cx="552450" cy="461665"/>
          </a:xfrm>
          <a:prstGeom prst="rect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BD8EF2A4-717A-494E-9BD0-9415B4A5FC0A}"/>
              </a:ext>
            </a:extLst>
          </p:cNvPr>
          <p:cNvSpPr/>
          <p:nvPr/>
        </p:nvSpPr>
        <p:spPr>
          <a:xfrm>
            <a:off x="8446914" y="5097011"/>
            <a:ext cx="552450" cy="461665"/>
          </a:xfrm>
          <a:prstGeom prst="rect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CAF5CFCF-F50E-4F33-8579-F99022CAF200}"/>
              </a:ext>
            </a:extLst>
          </p:cNvPr>
          <p:cNvSpPr/>
          <p:nvPr/>
        </p:nvSpPr>
        <p:spPr>
          <a:xfrm>
            <a:off x="8446914" y="4166890"/>
            <a:ext cx="552450" cy="461665"/>
          </a:xfrm>
          <a:prstGeom prst="rect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022B3CE-54D5-432B-B3FF-49A37556CCCA}"/>
              </a:ext>
            </a:extLst>
          </p:cNvPr>
          <p:cNvSpPr txBox="1"/>
          <p:nvPr/>
        </p:nvSpPr>
        <p:spPr>
          <a:xfrm>
            <a:off x="8446913" y="1866332"/>
            <a:ext cx="55244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rgbClr val="FF0000"/>
                </a:solidFill>
              </a:rPr>
              <a:t>B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7E0AADBE-2653-4D23-A2B1-7EDADC20BAC8}"/>
              </a:ext>
            </a:extLst>
          </p:cNvPr>
          <p:cNvSpPr txBox="1"/>
          <p:nvPr/>
        </p:nvSpPr>
        <p:spPr>
          <a:xfrm>
            <a:off x="8446913" y="2337020"/>
            <a:ext cx="55244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chemeClr val="bg1"/>
                </a:solidFill>
              </a:rPr>
              <a:t>l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7DCA60C2-DD61-4E06-97C9-506D6812EDEC}"/>
              </a:ext>
            </a:extLst>
          </p:cNvPr>
          <p:cNvSpPr txBox="1"/>
          <p:nvPr/>
        </p:nvSpPr>
        <p:spPr>
          <a:xfrm>
            <a:off x="8446913" y="2782382"/>
            <a:ext cx="55244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chemeClr val="bg1"/>
                </a:solidFill>
              </a:rPr>
              <a:t>u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4D4A7685-5E4B-41B9-940B-CE36893C9409}"/>
              </a:ext>
            </a:extLst>
          </p:cNvPr>
          <p:cNvSpPr txBox="1"/>
          <p:nvPr/>
        </p:nvSpPr>
        <p:spPr>
          <a:xfrm>
            <a:off x="8446913" y="3681644"/>
            <a:ext cx="55244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rgbClr val="FF0000"/>
                </a:solidFill>
              </a:rPr>
              <a:t>S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B80AC630-6DDB-4BE4-A090-EBB7C81562B6}"/>
              </a:ext>
            </a:extLst>
          </p:cNvPr>
          <p:cNvSpPr txBox="1"/>
          <p:nvPr/>
        </p:nvSpPr>
        <p:spPr>
          <a:xfrm>
            <a:off x="8431382" y="4165240"/>
            <a:ext cx="55244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chemeClr val="bg1"/>
                </a:solidFill>
              </a:rPr>
              <a:t>k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A03B52F0-9D66-485A-AB7A-0E38A44972CC}"/>
              </a:ext>
            </a:extLst>
          </p:cNvPr>
          <p:cNvSpPr txBox="1"/>
          <p:nvPr/>
        </p:nvSpPr>
        <p:spPr>
          <a:xfrm>
            <a:off x="8454681" y="4627389"/>
            <a:ext cx="55244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chemeClr val="bg1"/>
                </a:solidFill>
              </a:rPr>
              <a:t>i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E8810238-E3E9-4808-B1F4-982607D493DF}"/>
              </a:ext>
            </a:extLst>
          </p:cNvPr>
          <p:cNvSpPr txBox="1"/>
          <p:nvPr/>
        </p:nvSpPr>
        <p:spPr>
          <a:xfrm>
            <a:off x="8462447" y="5066636"/>
            <a:ext cx="55244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chemeClr val="bg1"/>
                </a:solidFill>
              </a:rPr>
              <a:t>e</a:t>
            </a:r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930E8827-4E12-4D6E-B98D-7075D0F422CE}"/>
              </a:ext>
            </a:extLst>
          </p:cNvPr>
          <p:cNvSpPr/>
          <p:nvPr/>
        </p:nvSpPr>
        <p:spPr>
          <a:xfrm>
            <a:off x="8431380" y="5541789"/>
            <a:ext cx="552450" cy="461665"/>
          </a:xfrm>
          <a:prstGeom prst="rect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BE46F67F-6C55-4912-AEFB-CBB6E1426471}"/>
              </a:ext>
            </a:extLst>
          </p:cNvPr>
          <p:cNvSpPr txBox="1"/>
          <p:nvPr/>
        </p:nvSpPr>
        <p:spPr>
          <a:xfrm>
            <a:off x="8454681" y="5547417"/>
            <a:ext cx="55244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chemeClr val="bg1"/>
                </a:solidFill>
              </a:rPr>
              <a:t>s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014DD30A-14B4-4ABD-90E1-B93943FADC15}"/>
              </a:ext>
            </a:extLst>
          </p:cNvPr>
          <p:cNvSpPr txBox="1"/>
          <p:nvPr/>
        </p:nvSpPr>
        <p:spPr>
          <a:xfrm>
            <a:off x="1273668" y="493660"/>
            <a:ext cx="536081" cy="466133"/>
          </a:xfrm>
          <a:prstGeom prst="rect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2400" b="1" dirty="0">
                <a:solidFill>
                  <a:srgbClr val="FF0000"/>
                </a:solidFill>
              </a:rPr>
              <a:t>B</a:t>
            </a: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B228F5CB-CAFB-44B4-AA2E-37DFDF285A28}"/>
              </a:ext>
            </a:extLst>
          </p:cNvPr>
          <p:cNvSpPr txBox="1"/>
          <p:nvPr/>
        </p:nvSpPr>
        <p:spPr>
          <a:xfrm>
            <a:off x="1818814" y="493661"/>
            <a:ext cx="552450" cy="461665"/>
          </a:xfrm>
          <a:prstGeom prst="rect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2400" dirty="0">
                <a:solidFill>
                  <a:schemeClr val="bg1"/>
                </a:solidFill>
              </a:rPr>
              <a:t>r</a:t>
            </a: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C5848F18-1387-4F82-8E16-BA7630DAA846}"/>
              </a:ext>
            </a:extLst>
          </p:cNvPr>
          <p:cNvSpPr txBox="1"/>
          <p:nvPr/>
        </p:nvSpPr>
        <p:spPr>
          <a:xfrm>
            <a:off x="2362200" y="493663"/>
            <a:ext cx="552450" cy="461665"/>
          </a:xfrm>
          <a:prstGeom prst="rect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2400" dirty="0">
                <a:solidFill>
                  <a:schemeClr val="bg1"/>
                </a:solidFill>
              </a:rPr>
              <a:t>o</a:t>
            </a:r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A97CC149-5F55-42EF-BC2E-083F8A3FE73D}"/>
              </a:ext>
            </a:extLst>
          </p:cNvPr>
          <p:cNvSpPr txBox="1"/>
          <p:nvPr/>
        </p:nvSpPr>
        <p:spPr>
          <a:xfrm>
            <a:off x="2902536" y="500360"/>
            <a:ext cx="552450" cy="461665"/>
          </a:xfrm>
          <a:prstGeom prst="rect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2400" dirty="0">
                <a:solidFill>
                  <a:schemeClr val="bg1"/>
                </a:solidFill>
              </a:rPr>
              <a:t>w</a:t>
            </a:r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F12D3463-9BB7-4FA3-97B6-C84CF830B141}"/>
              </a:ext>
            </a:extLst>
          </p:cNvPr>
          <p:cNvSpPr txBox="1"/>
          <p:nvPr/>
        </p:nvSpPr>
        <p:spPr>
          <a:xfrm>
            <a:off x="3454986" y="493663"/>
            <a:ext cx="552450" cy="461665"/>
          </a:xfrm>
          <a:prstGeom prst="rect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2400" dirty="0">
                <a:solidFill>
                  <a:schemeClr val="bg1"/>
                </a:solidFill>
              </a:rPr>
              <a:t>n</a:t>
            </a: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46EE8087-BC86-4641-946F-21577D7EF5C9}"/>
              </a:ext>
            </a:extLst>
          </p:cNvPr>
          <p:cNvSpPr txBox="1"/>
          <p:nvPr/>
        </p:nvSpPr>
        <p:spPr>
          <a:xfrm>
            <a:off x="5650175" y="500359"/>
            <a:ext cx="552450" cy="461665"/>
          </a:xfrm>
          <a:prstGeom prst="rect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2400" dirty="0">
                <a:solidFill>
                  <a:schemeClr val="bg1"/>
                </a:solidFill>
              </a:rPr>
              <a:t>d</a:t>
            </a:r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D40CBF29-8583-4142-B85F-666FCF878DD4}"/>
              </a:ext>
            </a:extLst>
          </p:cNvPr>
          <p:cNvSpPr txBox="1"/>
          <p:nvPr/>
        </p:nvSpPr>
        <p:spPr>
          <a:xfrm>
            <a:off x="5105030" y="500359"/>
            <a:ext cx="552450" cy="461665"/>
          </a:xfrm>
          <a:prstGeom prst="rect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2400" dirty="0">
                <a:solidFill>
                  <a:schemeClr val="bg1"/>
                </a:solidFill>
              </a:rPr>
              <a:t>e</a:t>
            </a:r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54E1C221-32E2-4844-979E-4714956420B8}"/>
              </a:ext>
            </a:extLst>
          </p:cNvPr>
          <p:cNvSpPr txBox="1"/>
          <p:nvPr/>
        </p:nvSpPr>
        <p:spPr>
          <a:xfrm>
            <a:off x="4552581" y="500360"/>
            <a:ext cx="552450" cy="461665"/>
          </a:xfrm>
          <a:prstGeom prst="rect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2400" dirty="0">
                <a:solidFill>
                  <a:schemeClr val="bg1"/>
                </a:solidFill>
              </a:rPr>
              <a:t>y</a:t>
            </a:r>
          </a:p>
        </p:txBody>
      </p:sp>
      <p:sp>
        <p:nvSpPr>
          <p:cNvPr id="66" name="TextBox 65">
            <a:extLst>
              <a:ext uri="{FF2B5EF4-FFF2-40B4-BE49-F238E27FC236}">
                <a16:creationId xmlns:a16="http://schemas.microsoft.com/office/drawing/2014/main" id="{2B0D0CE8-5941-4D93-92B0-436F2B19F663}"/>
              </a:ext>
            </a:extLst>
          </p:cNvPr>
          <p:cNvSpPr txBox="1"/>
          <p:nvPr/>
        </p:nvSpPr>
        <p:spPr>
          <a:xfrm>
            <a:off x="4002952" y="500358"/>
            <a:ext cx="552450" cy="461665"/>
          </a:xfrm>
          <a:prstGeom prst="rect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2400" b="1" dirty="0">
                <a:solidFill>
                  <a:srgbClr val="FF0000"/>
                </a:solidFill>
              </a:rPr>
              <a:t>E</a:t>
            </a:r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id="{AEFE4E36-DED7-4F89-AA47-7B36AB9FF4D2}"/>
              </a:ext>
            </a:extLst>
          </p:cNvPr>
          <p:cNvSpPr txBox="1"/>
          <p:nvPr/>
        </p:nvSpPr>
        <p:spPr>
          <a:xfrm>
            <a:off x="6196983" y="493662"/>
            <a:ext cx="552450" cy="461665"/>
          </a:xfrm>
          <a:prstGeom prst="rect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2400" b="1" dirty="0">
                <a:solidFill>
                  <a:srgbClr val="FF0000"/>
                </a:solidFill>
              </a:rPr>
              <a:t>G</a:t>
            </a:r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id="{6B116188-603F-423A-8DF9-10FC704046D4}"/>
              </a:ext>
            </a:extLst>
          </p:cNvPr>
          <p:cNvSpPr txBox="1"/>
          <p:nvPr/>
        </p:nvSpPr>
        <p:spPr>
          <a:xfrm>
            <a:off x="7793345" y="493661"/>
            <a:ext cx="552450" cy="461665"/>
          </a:xfrm>
          <a:prstGeom prst="rect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2400" dirty="0">
                <a:solidFill>
                  <a:schemeClr val="bg1"/>
                </a:solidFill>
              </a:rPr>
              <a:t>l</a:t>
            </a:r>
          </a:p>
        </p:txBody>
      </p:sp>
      <p:sp>
        <p:nvSpPr>
          <p:cNvPr id="69" name="TextBox 68">
            <a:extLst>
              <a:ext uri="{FF2B5EF4-FFF2-40B4-BE49-F238E27FC236}">
                <a16:creationId xmlns:a16="http://schemas.microsoft.com/office/drawing/2014/main" id="{B300A00A-8EC5-4E38-9A87-5ECF1552859D}"/>
              </a:ext>
            </a:extLst>
          </p:cNvPr>
          <p:cNvSpPr txBox="1"/>
          <p:nvPr/>
        </p:nvSpPr>
        <p:spPr>
          <a:xfrm>
            <a:off x="7258512" y="493662"/>
            <a:ext cx="552450" cy="461665"/>
          </a:xfrm>
          <a:prstGeom prst="rect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2400" b="1" dirty="0">
                <a:solidFill>
                  <a:srgbClr val="FF0000"/>
                </a:solidFill>
              </a:rPr>
              <a:t>R</a:t>
            </a:r>
          </a:p>
        </p:txBody>
      </p:sp>
      <p:sp>
        <p:nvSpPr>
          <p:cNvPr id="70" name="TextBox 69">
            <a:extLst>
              <a:ext uri="{FF2B5EF4-FFF2-40B4-BE49-F238E27FC236}">
                <a16:creationId xmlns:a16="http://schemas.microsoft.com/office/drawing/2014/main" id="{91E89FF5-EF4F-478E-ACAB-043A1CF7415F}"/>
              </a:ext>
            </a:extLst>
          </p:cNvPr>
          <p:cNvSpPr txBox="1"/>
          <p:nvPr/>
        </p:nvSpPr>
        <p:spPr>
          <a:xfrm>
            <a:off x="6715216" y="500359"/>
            <a:ext cx="552450" cy="461665"/>
          </a:xfrm>
          <a:prstGeom prst="rect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2400" dirty="0">
                <a:solidFill>
                  <a:schemeClr val="bg1"/>
                </a:solidFill>
              </a:rPr>
              <a:t>i</a:t>
            </a:r>
          </a:p>
        </p:txBody>
      </p:sp>
      <p:sp>
        <p:nvSpPr>
          <p:cNvPr id="71" name="TextBox 70">
            <a:extLst>
              <a:ext uri="{FF2B5EF4-FFF2-40B4-BE49-F238E27FC236}">
                <a16:creationId xmlns:a16="http://schemas.microsoft.com/office/drawing/2014/main" id="{D64267B8-3E48-4CEB-BB35-85EE85AD9865}"/>
              </a:ext>
            </a:extLst>
          </p:cNvPr>
          <p:cNvSpPr txBox="1"/>
          <p:nvPr/>
        </p:nvSpPr>
        <p:spPr>
          <a:xfrm>
            <a:off x="7267666" y="947513"/>
            <a:ext cx="552450" cy="461665"/>
          </a:xfrm>
          <a:prstGeom prst="rect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2400" dirty="0">
                <a:solidFill>
                  <a:schemeClr val="bg1"/>
                </a:solidFill>
              </a:rPr>
              <a:t>o</a:t>
            </a:r>
          </a:p>
        </p:txBody>
      </p:sp>
      <p:sp>
        <p:nvSpPr>
          <p:cNvPr id="72" name="TextBox 71">
            <a:extLst>
              <a:ext uri="{FF2B5EF4-FFF2-40B4-BE49-F238E27FC236}">
                <a16:creationId xmlns:a16="http://schemas.microsoft.com/office/drawing/2014/main" id="{CD192184-7892-437A-BB20-2D61BAB07263}"/>
              </a:ext>
            </a:extLst>
          </p:cNvPr>
          <p:cNvSpPr txBox="1"/>
          <p:nvPr/>
        </p:nvSpPr>
        <p:spPr>
          <a:xfrm>
            <a:off x="7267666" y="1419225"/>
            <a:ext cx="552450" cy="461665"/>
          </a:xfrm>
          <a:prstGeom prst="rect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2400" dirty="0">
                <a:solidFill>
                  <a:schemeClr val="bg1"/>
                </a:solidFill>
              </a:rPr>
              <a:t>c</a:t>
            </a:r>
          </a:p>
        </p:txBody>
      </p:sp>
      <p:sp>
        <p:nvSpPr>
          <p:cNvPr id="75" name="TextBox 74">
            <a:extLst>
              <a:ext uri="{FF2B5EF4-FFF2-40B4-BE49-F238E27FC236}">
                <a16:creationId xmlns:a16="http://schemas.microsoft.com/office/drawing/2014/main" id="{9E759CC3-6017-4AF6-96A2-BFEB3191585E}"/>
              </a:ext>
            </a:extLst>
          </p:cNvPr>
          <p:cNvSpPr txBox="1"/>
          <p:nvPr/>
        </p:nvSpPr>
        <p:spPr>
          <a:xfrm>
            <a:off x="7276818" y="1875355"/>
            <a:ext cx="552450" cy="461665"/>
          </a:xfrm>
          <a:prstGeom prst="rect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2400" dirty="0">
                <a:solidFill>
                  <a:schemeClr val="bg1"/>
                </a:solidFill>
              </a:rPr>
              <a:t>k</a:t>
            </a:r>
          </a:p>
        </p:txBody>
      </p:sp>
      <p:sp>
        <p:nvSpPr>
          <p:cNvPr id="76" name="TextBox 75">
            <a:extLst>
              <a:ext uri="{FF2B5EF4-FFF2-40B4-BE49-F238E27FC236}">
                <a16:creationId xmlns:a16="http://schemas.microsoft.com/office/drawing/2014/main" id="{9CF34F75-BA62-4229-9BD2-E9AC7280B297}"/>
              </a:ext>
            </a:extLst>
          </p:cNvPr>
          <p:cNvSpPr txBox="1"/>
          <p:nvPr/>
        </p:nvSpPr>
        <p:spPr>
          <a:xfrm>
            <a:off x="6781798" y="3719737"/>
            <a:ext cx="552450" cy="461665"/>
          </a:xfrm>
          <a:prstGeom prst="rect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2400" dirty="0">
                <a:solidFill>
                  <a:schemeClr val="bg1"/>
                </a:solidFill>
              </a:rPr>
              <a:t>a</a:t>
            </a:r>
          </a:p>
        </p:txBody>
      </p:sp>
      <p:sp>
        <p:nvSpPr>
          <p:cNvPr id="77" name="TextBox 76">
            <a:extLst>
              <a:ext uri="{FF2B5EF4-FFF2-40B4-BE49-F238E27FC236}">
                <a16:creationId xmlns:a16="http://schemas.microsoft.com/office/drawing/2014/main" id="{F8E2451D-9406-4C7B-BABE-9D8E911B2CF3}"/>
              </a:ext>
            </a:extLst>
          </p:cNvPr>
          <p:cNvSpPr txBox="1"/>
          <p:nvPr/>
        </p:nvSpPr>
        <p:spPr>
          <a:xfrm>
            <a:off x="6781798" y="4173588"/>
            <a:ext cx="552450" cy="461665"/>
          </a:xfrm>
          <a:prstGeom prst="rect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2400" dirty="0" err="1">
                <a:solidFill>
                  <a:schemeClr val="bg1"/>
                </a:solidFill>
              </a:rPr>
              <a:t>i</a:t>
            </a:r>
          </a:p>
        </p:txBody>
      </p:sp>
      <p:sp>
        <p:nvSpPr>
          <p:cNvPr id="78" name="TextBox 77">
            <a:extLst>
              <a:ext uri="{FF2B5EF4-FFF2-40B4-BE49-F238E27FC236}">
                <a16:creationId xmlns:a16="http://schemas.microsoft.com/office/drawing/2014/main" id="{5308486B-E326-4213-A01B-F2302F554E4D}"/>
              </a:ext>
            </a:extLst>
          </p:cNvPr>
          <p:cNvSpPr txBox="1"/>
          <p:nvPr/>
        </p:nvSpPr>
        <p:spPr>
          <a:xfrm>
            <a:off x="6781798" y="4635253"/>
            <a:ext cx="552450" cy="461665"/>
          </a:xfrm>
          <a:prstGeom prst="rect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2400" dirty="0">
                <a:solidFill>
                  <a:schemeClr val="bg1"/>
                </a:solidFill>
              </a:rPr>
              <a:t>n</a:t>
            </a:r>
          </a:p>
        </p:txBody>
      </p:sp>
      <p:sp>
        <p:nvSpPr>
          <p:cNvPr id="79" name="TextBox 78">
            <a:extLst>
              <a:ext uri="{FF2B5EF4-FFF2-40B4-BE49-F238E27FC236}">
                <a16:creationId xmlns:a16="http://schemas.microsoft.com/office/drawing/2014/main" id="{451535A9-7F9F-4F4E-AEEC-133E3CCACD91}"/>
              </a:ext>
            </a:extLst>
          </p:cNvPr>
          <p:cNvSpPr txBox="1"/>
          <p:nvPr/>
        </p:nvSpPr>
        <p:spPr>
          <a:xfrm>
            <a:off x="6781798" y="5066636"/>
            <a:ext cx="552450" cy="461665"/>
          </a:xfrm>
          <a:prstGeom prst="rect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2400" dirty="0">
                <a:solidFill>
                  <a:schemeClr val="bg1"/>
                </a:solidFill>
              </a:rPr>
              <a:t>b</a:t>
            </a:r>
          </a:p>
        </p:txBody>
      </p:sp>
      <p:sp>
        <p:nvSpPr>
          <p:cNvPr id="80" name="TextBox 79">
            <a:extLst>
              <a:ext uri="{FF2B5EF4-FFF2-40B4-BE49-F238E27FC236}">
                <a16:creationId xmlns:a16="http://schemas.microsoft.com/office/drawing/2014/main" id="{1DD674A8-46F4-4964-9321-240481435347}"/>
              </a:ext>
            </a:extLst>
          </p:cNvPr>
          <p:cNvSpPr txBox="1"/>
          <p:nvPr/>
        </p:nvSpPr>
        <p:spPr>
          <a:xfrm>
            <a:off x="6781798" y="5541788"/>
            <a:ext cx="552450" cy="461665"/>
          </a:xfrm>
          <a:prstGeom prst="rect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2400" dirty="0">
                <a:solidFill>
                  <a:schemeClr val="bg1"/>
                </a:solidFill>
              </a:rPr>
              <a:t>o</a:t>
            </a:r>
          </a:p>
        </p:txBody>
      </p:sp>
      <p:sp>
        <p:nvSpPr>
          <p:cNvPr id="81" name="TextBox 80">
            <a:extLst>
              <a:ext uri="{FF2B5EF4-FFF2-40B4-BE49-F238E27FC236}">
                <a16:creationId xmlns:a16="http://schemas.microsoft.com/office/drawing/2014/main" id="{DE05DDAC-3C54-4751-B832-EFD757353DA6}"/>
              </a:ext>
            </a:extLst>
          </p:cNvPr>
          <p:cNvSpPr txBox="1"/>
          <p:nvPr/>
        </p:nvSpPr>
        <p:spPr>
          <a:xfrm>
            <a:off x="6781798" y="5998989"/>
            <a:ext cx="552450" cy="461665"/>
          </a:xfrm>
          <a:prstGeom prst="rect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2400" dirty="0">
                <a:solidFill>
                  <a:schemeClr val="bg1"/>
                </a:solidFill>
              </a:rPr>
              <a:t>w</a:t>
            </a:r>
          </a:p>
        </p:txBody>
      </p:sp>
      <p:sp>
        <p:nvSpPr>
          <p:cNvPr id="82" name="TextBox 81">
            <a:extLst>
              <a:ext uri="{FF2B5EF4-FFF2-40B4-BE49-F238E27FC236}">
                <a16:creationId xmlns:a16="http://schemas.microsoft.com/office/drawing/2014/main" id="{4E0FF330-CCE0-493B-94EA-459693822E13}"/>
              </a:ext>
            </a:extLst>
          </p:cNvPr>
          <p:cNvSpPr txBox="1"/>
          <p:nvPr/>
        </p:nvSpPr>
        <p:spPr>
          <a:xfrm>
            <a:off x="2922413" y="2775104"/>
            <a:ext cx="552450" cy="461665"/>
          </a:xfrm>
          <a:prstGeom prst="rect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2400" b="1" dirty="0">
                <a:solidFill>
                  <a:srgbClr val="FF0000"/>
                </a:solidFill>
              </a:rPr>
              <a:t>S</a:t>
            </a:r>
          </a:p>
        </p:txBody>
      </p:sp>
      <p:sp>
        <p:nvSpPr>
          <p:cNvPr id="83" name="TextBox 82">
            <a:extLst>
              <a:ext uri="{FF2B5EF4-FFF2-40B4-BE49-F238E27FC236}">
                <a16:creationId xmlns:a16="http://schemas.microsoft.com/office/drawing/2014/main" id="{D1AB4592-9E33-4D32-8A31-541A8D9E9E74}"/>
              </a:ext>
            </a:extLst>
          </p:cNvPr>
          <p:cNvSpPr txBox="1"/>
          <p:nvPr/>
        </p:nvSpPr>
        <p:spPr>
          <a:xfrm>
            <a:off x="2906883" y="3700760"/>
            <a:ext cx="552450" cy="461665"/>
          </a:xfrm>
          <a:prstGeom prst="rect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2400" dirty="0">
                <a:solidFill>
                  <a:schemeClr val="bg1"/>
                </a:solidFill>
              </a:rPr>
              <a:t>n</a:t>
            </a:r>
          </a:p>
        </p:txBody>
      </p:sp>
      <p:sp>
        <p:nvSpPr>
          <p:cNvPr id="84" name="TextBox 83">
            <a:extLst>
              <a:ext uri="{FF2B5EF4-FFF2-40B4-BE49-F238E27FC236}">
                <a16:creationId xmlns:a16="http://schemas.microsoft.com/office/drawing/2014/main" id="{5DCA9F33-D651-464E-BF4D-C2881BE74D36}"/>
              </a:ext>
            </a:extLst>
          </p:cNvPr>
          <p:cNvSpPr txBox="1"/>
          <p:nvPr/>
        </p:nvSpPr>
        <p:spPr>
          <a:xfrm>
            <a:off x="2902536" y="4162425"/>
            <a:ext cx="552450" cy="461665"/>
          </a:xfrm>
          <a:prstGeom prst="rect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2400" dirty="0">
                <a:solidFill>
                  <a:schemeClr val="bg1"/>
                </a:solidFill>
              </a:rPr>
              <a:t>g</a:t>
            </a:r>
          </a:p>
        </p:txBody>
      </p:sp>
      <p:sp>
        <p:nvSpPr>
          <p:cNvPr id="85" name="TextBox 84">
            <a:extLst>
              <a:ext uri="{FF2B5EF4-FFF2-40B4-BE49-F238E27FC236}">
                <a16:creationId xmlns:a16="http://schemas.microsoft.com/office/drawing/2014/main" id="{6780EFD9-26B8-4BB5-82E5-B73ACB6950CF}"/>
              </a:ext>
            </a:extLst>
          </p:cNvPr>
          <p:cNvSpPr txBox="1"/>
          <p:nvPr/>
        </p:nvSpPr>
        <p:spPr>
          <a:xfrm>
            <a:off x="4017609" y="2329160"/>
            <a:ext cx="552450" cy="461665"/>
          </a:xfrm>
          <a:prstGeom prst="rect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2400" b="1" dirty="0">
                <a:solidFill>
                  <a:srgbClr val="FF0000"/>
                </a:solidFill>
              </a:rPr>
              <a:t>I</a:t>
            </a:r>
          </a:p>
        </p:txBody>
      </p:sp>
      <p:sp>
        <p:nvSpPr>
          <p:cNvPr id="86" name="TextBox 85">
            <a:extLst>
              <a:ext uri="{FF2B5EF4-FFF2-40B4-BE49-F238E27FC236}">
                <a16:creationId xmlns:a16="http://schemas.microsoft.com/office/drawing/2014/main" id="{82BA2C7A-70C3-43BD-B154-1E0CA3BA0B77}"/>
              </a:ext>
            </a:extLst>
          </p:cNvPr>
          <p:cNvSpPr txBox="1"/>
          <p:nvPr/>
        </p:nvSpPr>
        <p:spPr>
          <a:xfrm>
            <a:off x="4027313" y="2775103"/>
            <a:ext cx="552450" cy="461665"/>
          </a:xfrm>
          <a:prstGeom prst="rect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2400" dirty="0">
                <a:solidFill>
                  <a:schemeClr val="bg1"/>
                </a:solidFill>
              </a:rPr>
              <a:t>n</a:t>
            </a:r>
          </a:p>
        </p:txBody>
      </p:sp>
      <p:sp>
        <p:nvSpPr>
          <p:cNvPr id="87" name="TextBox 86">
            <a:extLst>
              <a:ext uri="{FF2B5EF4-FFF2-40B4-BE49-F238E27FC236}">
                <a16:creationId xmlns:a16="http://schemas.microsoft.com/office/drawing/2014/main" id="{D616050C-20A6-4BAF-B8E6-653F5E5612DF}"/>
              </a:ext>
            </a:extLst>
          </p:cNvPr>
          <p:cNvSpPr txBox="1"/>
          <p:nvPr/>
        </p:nvSpPr>
        <p:spPr>
          <a:xfrm>
            <a:off x="4027313" y="3719737"/>
            <a:ext cx="552450" cy="461665"/>
          </a:xfrm>
          <a:prstGeom prst="rect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2400" dirty="0">
                <a:solidFill>
                  <a:schemeClr val="bg1"/>
                </a:solidFill>
              </a:rPr>
              <a:t>t</a:t>
            </a:r>
          </a:p>
        </p:txBody>
      </p:sp>
      <p:sp>
        <p:nvSpPr>
          <p:cNvPr id="88" name="TextBox 87">
            <a:extLst>
              <a:ext uri="{FF2B5EF4-FFF2-40B4-BE49-F238E27FC236}">
                <a16:creationId xmlns:a16="http://schemas.microsoft.com/office/drawing/2014/main" id="{87435040-B3FB-4798-9D76-410B6273AEA3}"/>
              </a:ext>
            </a:extLst>
          </p:cNvPr>
          <p:cNvSpPr txBox="1"/>
          <p:nvPr/>
        </p:nvSpPr>
        <p:spPr>
          <a:xfrm>
            <a:off x="4035538" y="4191449"/>
            <a:ext cx="552450" cy="461665"/>
          </a:xfrm>
          <a:prstGeom prst="rect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2400" dirty="0">
                <a:solidFill>
                  <a:schemeClr val="bg1"/>
                </a:solidFill>
              </a:rPr>
              <a:t>r</a:t>
            </a:r>
          </a:p>
        </p:txBody>
      </p:sp>
      <p:sp>
        <p:nvSpPr>
          <p:cNvPr id="89" name="TextBox 88">
            <a:extLst>
              <a:ext uri="{FF2B5EF4-FFF2-40B4-BE49-F238E27FC236}">
                <a16:creationId xmlns:a16="http://schemas.microsoft.com/office/drawing/2014/main" id="{E91B51DD-AA71-4A99-A386-79AB18992303}"/>
              </a:ext>
            </a:extLst>
          </p:cNvPr>
          <p:cNvSpPr txBox="1"/>
          <p:nvPr/>
        </p:nvSpPr>
        <p:spPr>
          <a:xfrm>
            <a:off x="4037671" y="4635253"/>
            <a:ext cx="552450" cy="461665"/>
          </a:xfrm>
          <a:prstGeom prst="rect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2400" dirty="0">
                <a:solidFill>
                  <a:schemeClr val="bg1"/>
                </a:solidFill>
              </a:rPr>
              <a:t>u</a:t>
            </a:r>
          </a:p>
        </p:txBody>
      </p:sp>
      <p:sp>
        <p:nvSpPr>
          <p:cNvPr id="90" name="TextBox 89">
            <a:extLst>
              <a:ext uri="{FF2B5EF4-FFF2-40B4-BE49-F238E27FC236}">
                <a16:creationId xmlns:a16="http://schemas.microsoft.com/office/drawing/2014/main" id="{5F795C63-905F-45D9-9011-75A17DA82067}"/>
              </a:ext>
            </a:extLst>
          </p:cNvPr>
          <p:cNvSpPr txBox="1"/>
          <p:nvPr/>
        </p:nvSpPr>
        <p:spPr>
          <a:xfrm>
            <a:off x="4037559" y="5097011"/>
            <a:ext cx="552450" cy="461665"/>
          </a:xfrm>
          <a:prstGeom prst="rect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2400" dirty="0">
                <a:solidFill>
                  <a:schemeClr val="bg1"/>
                </a:solidFill>
              </a:rPr>
              <a:t>m</a:t>
            </a:r>
          </a:p>
        </p:txBody>
      </p:sp>
      <p:sp>
        <p:nvSpPr>
          <p:cNvPr id="91" name="TextBox 90">
            <a:extLst>
              <a:ext uri="{FF2B5EF4-FFF2-40B4-BE49-F238E27FC236}">
                <a16:creationId xmlns:a16="http://schemas.microsoft.com/office/drawing/2014/main" id="{6BDA3469-F914-4DC5-937D-595BB65FCA71}"/>
              </a:ext>
            </a:extLst>
          </p:cNvPr>
          <p:cNvSpPr txBox="1"/>
          <p:nvPr/>
        </p:nvSpPr>
        <p:spPr>
          <a:xfrm>
            <a:off x="4036474" y="5534025"/>
            <a:ext cx="552450" cy="461665"/>
          </a:xfrm>
          <a:prstGeom prst="rect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2400" dirty="0">
                <a:solidFill>
                  <a:schemeClr val="bg1"/>
                </a:solidFill>
              </a:rPr>
              <a:t>e</a:t>
            </a:r>
          </a:p>
        </p:txBody>
      </p:sp>
      <p:sp>
        <p:nvSpPr>
          <p:cNvPr id="92" name="TextBox 91">
            <a:extLst>
              <a:ext uri="{FF2B5EF4-FFF2-40B4-BE49-F238E27FC236}">
                <a16:creationId xmlns:a16="http://schemas.microsoft.com/office/drawing/2014/main" id="{726D2E4F-69F2-42BD-8343-33D0DCB0AE96}"/>
              </a:ext>
            </a:extLst>
          </p:cNvPr>
          <p:cNvSpPr txBox="1"/>
          <p:nvPr/>
        </p:nvSpPr>
        <p:spPr>
          <a:xfrm>
            <a:off x="4035538" y="5971039"/>
            <a:ext cx="552450" cy="461665"/>
          </a:xfrm>
          <a:prstGeom prst="rect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2400" dirty="0">
                <a:solidFill>
                  <a:schemeClr val="bg1"/>
                </a:solidFill>
              </a:rPr>
              <a:t>n</a:t>
            </a:r>
          </a:p>
        </p:txBody>
      </p:sp>
      <p:sp>
        <p:nvSpPr>
          <p:cNvPr id="93" name="TextBox 92">
            <a:extLst>
              <a:ext uri="{FF2B5EF4-FFF2-40B4-BE49-F238E27FC236}">
                <a16:creationId xmlns:a16="http://schemas.microsoft.com/office/drawing/2014/main" id="{7EAA5100-8BA0-4DB0-9B83-95031613F0E3}"/>
              </a:ext>
            </a:extLst>
          </p:cNvPr>
          <p:cNvSpPr txBox="1"/>
          <p:nvPr/>
        </p:nvSpPr>
        <p:spPr>
          <a:xfrm>
            <a:off x="4035538" y="6383402"/>
            <a:ext cx="552450" cy="461665"/>
          </a:xfrm>
          <a:prstGeom prst="rect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2400" dirty="0">
                <a:solidFill>
                  <a:schemeClr val="bg1"/>
                </a:solidFill>
              </a:rPr>
              <a:t>t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9E2A5E4B-820B-42C8-BBA7-E723374BCAC1}"/>
              </a:ext>
            </a:extLst>
          </p:cNvPr>
          <p:cNvSpPr txBox="1"/>
          <p:nvPr/>
        </p:nvSpPr>
        <p:spPr>
          <a:xfrm>
            <a:off x="8399104" y="1358415"/>
            <a:ext cx="47254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accent2"/>
                </a:solidFill>
              </a:rPr>
              <a:t>1.</a:t>
            </a:r>
          </a:p>
        </p:txBody>
      </p:sp>
      <p:sp>
        <p:nvSpPr>
          <p:cNvPr id="94" name="TextBox 93">
            <a:extLst>
              <a:ext uri="{FF2B5EF4-FFF2-40B4-BE49-F238E27FC236}">
                <a16:creationId xmlns:a16="http://schemas.microsoft.com/office/drawing/2014/main" id="{78BDF28C-3D6C-4812-9218-5520D3298131}"/>
              </a:ext>
            </a:extLst>
          </p:cNvPr>
          <p:cNvSpPr txBox="1"/>
          <p:nvPr/>
        </p:nvSpPr>
        <p:spPr>
          <a:xfrm>
            <a:off x="224540" y="3263343"/>
            <a:ext cx="47254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FFFF00"/>
                </a:solidFill>
              </a:rPr>
              <a:t>2.</a:t>
            </a:r>
          </a:p>
        </p:txBody>
      </p:sp>
      <p:sp>
        <p:nvSpPr>
          <p:cNvPr id="95" name="TextBox 94">
            <a:extLst>
              <a:ext uri="{FF2B5EF4-FFF2-40B4-BE49-F238E27FC236}">
                <a16:creationId xmlns:a16="http://schemas.microsoft.com/office/drawing/2014/main" id="{C224746D-0486-465F-A363-42189D6135B2}"/>
              </a:ext>
            </a:extLst>
          </p:cNvPr>
          <p:cNvSpPr txBox="1"/>
          <p:nvPr/>
        </p:nvSpPr>
        <p:spPr>
          <a:xfrm>
            <a:off x="6851990" y="2772873"/>
            <a:ext cx="47254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B050"/>
                </a:solidFill>
              </a:rPr>
              <a:t>3.</a:t>
            </a:r>
          </a:p>
        </p:txBody>
      </p:sp>
      <p:sp>
        <p:nvSpPr>
          <p:cNvPr id="96" name="TextBox 95">
            <a:extLst>
              <a:ext uri="{FF2B5EF4-FFF2-40B4-BE49-F238E27FC236}">
                <a16:creationId xmlns:a16="http://schemas.microsoft.com/office/drawing/2014/main" id="{B5CCE96D-C715-45DB-8E83-CD90AA886410}"/>
              </a:ext>
            </a:extLst>
          </p:cNvPr>
          <p:cNvSpPr txBox="1"/>
          <p:nvPr/>
        </p:nvSpPr>
        <p:spPr>
          <a:xfrm>
            <a:off x="7370728" y="46555"/>
            <a:ext cx="47254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B0F0"/>
                </a:solidFill>
              </a:rPr>
              <a:t>4.</a:t>
            </a:r>
          </a:p>
        </p:txBody>
      </p:sp>
      <p:sp>
        <p:nvSpPr>
          <p:cNvPr id="97" name="TextBox 96">
            <a:extLst>
              <a:ext uri="{FF2B5EF4-FFF2-40B4-BE49-F238E27FC236}">
                <a16:creationId xmlns:a16="http://schemas.microsoft.com/office/drawing/2014/main" id="{CC84F60B-8E1D-4561-AFBD-567081ACE769}"/>
              </a:ext>
            </a:extLst>
          </p:cNvPr>
          <p:cNvSpPr txBox="1"/>
          <p:nvPr/>
        </p:nvSpPr>
        <p:spPr>
          <a:xfrm>
            <a:off x="1337207" y="0"/>
            <a:ext cx="47254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7030A0"/>
                </a:solidFill>
              </a:rPr>
              <a:t>5.</a:t>
            </a:r>
          </a:p>
        </p:txBody>
      </p:sp>
      <p:sp>
        <p:nvSpPr>
          <p:cNvPr id="98" name="TextBox 97">
            <a:extLst>
              <a:ext uri="{FF2B5EF4-FFF2-40B4-BE49-F238E27FC236}">
                <a16:creationId xmlns:a16="http://schemas.microsoft.com/office/drawing/2014/main" id="{3FCE39B0-B19E-4E03-919F-48DE60098775}"/>
              </a:ext>
            </a:extLst>
          </p:cNvPr>
          <p:cNvSpPr txBox="1"/>
          <p:nvPr/>
        </p:nvSpPr>
        <p:spPr>
          <a:xfrm>
            <a:off x="3025770" y="2322369"/>
            <a:ext cx="47254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A907AD"/>
                </a:solidFill>
              </a:rPr>
              <a:t>6.</a:t>
            </a:r>
          </a:p>
        </p:txBody>
      </p:sp>
      <p:sp>
        <p:nvSpPr>
          <p:cNvPr id="99" name="TextBox 98">
            <a:extLst>
              <a:ext uri="{FF2B5EF4-FFF2-40B4-BE49-F238E27FC236}">
                <a16:creationId xmlns:a16="http://schemas.microsoft.com/office/drawing/2014/main" id="{2EE2A74E-FA78-456E-BDFA-214ED9673457}"/>
              </a:ext>
            </a:extLst>
          </p:cNvPr>
          <p:cNvSpPr txBox="1"/>
          <p:nvPr/>
        </p:nvSpPr>
        <p:spPr>
          <a:xfrm>
            <a:off x="4115445" y="1818283"/>
            <a:ext cx="47254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70C0"/>
                </a:solidFill>
              </a:rPr>
              <a:t>7.</a:t>
            </a:r>
          </a:p>
        </p:txBody>
      </p:sp>
      <p:sp>
        <p:nvSpPr>
          <p:cNvPr id="100" name="TextBox 99">
            <a:extLst>
              <a:ext uri="{FF2B5EF4-FFF2-40B4-BE49-F238E27FC236}">
                <a16:creationId xmlns:a16="http://schemas.microsoft.com/office/drawing/2014/main" id="{0318E8DE-FA5A-4D7A-8FFB-E0A714D80768}"/>
              </a:ext>
            </a:extLst>
          </p:cNvPr>
          <p:cNvSpPr txBox="1"/>
          <p:nvPr/>
        </p:nvSpPr>
        <p:spPr>
          <a:xfrm>
            <a:off x="681695" y="493660"/>
            <a:ext cx="47254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B050"/>
                </a:solidFill>
              </a:rPr>
              <a:t>8.</a:t>
            </a:r>
          </a:p>
        </p:txBody>
      </p: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862415AC-875C-4AA6-BAC2-17574F588678}"/>
              </a:ext>
            </a:extLst>
          </p:cNvPr>
          <p:cNvCxnSpPr/>
          <p:nvPr/>
        </p:nvCxnSpPr>
        <p:spPr>
          <a:xfrm>
            <a:off x="1275196" y="106544"/>
            <a:ext cx="0" cy="337378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01" name="Straight Arrow Connector 100">
            <a:extLst>
              <a:ext uri="{FF2B5EF4-FFF2-40B4-BE49-F238E27FC236}">
                <a16:creationId xmlns:a16="http://schemas.microsoft.com/office/drawing/2014/main" id="{CAF744C7-E8A4-4896-91CE-F890B7375EBB}"/>
              </a:ext>
            </a:extLst>
          </p:cNvPr>
          <p:cNvCxnSpPr>
            <a:cxnSpLocks/>
          </p:cNvCxnSpPr>
          <p:nvPr/>
        </p:nvCxnSpPr>
        <p:spPr>
          <a:xfrm>
            <a:off x="197079" y="731190"/>
            <a:ext cx="457155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02" name="Straight Arrow Connector 101">
            <a:extLst>
              <a:ext uri="{FF2B5EF4-FFF2-40B4-BE49-F238E27FC236}">
                <a16:creationId xmlns:a16="http://schemas.microsoft.com/office/drawing/2014/main" id="{09D5E3E2-6BC7-4E63-B476-A0B197461636}"/>
              </a:ext>
            </a:extLst>
          </p:cNvPr>
          <p:cNvCxnSpPr>
            <a:cxnSpLocks/>
          </p:cNvCxnSpPr>
          <p:nvPr/>
        </p:nvCxnSpPr>
        <p:spPr>
          <a:xfrm>
            <a:off x="197078" y="3659712"/>
            <a:ext cx="457155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03" name="Straight Arrow Connector 102">
            <a:extLst>
              <a:ext uri="{FF2B5EF4-FFF2-40B4-BE49-F238E27FC236}">
                <a16:creationId xmlns:a16="http://schemas.microsoft.com/office/drawing/2014/main" id="{51FCA63C-4FF7-42C1-9913-AE07871D6812}"/>
              </a:ext>
            </a:extLst>
          </p:cNvPr>
          <p:cNvCxnSpPr>
            <a:cxnSpLocks/>
          </p:cNvCxnSpPr>
          <p:nvPr/>
        </p:nvCxnSpPr>
        <p:spPr>
          <a:xfrm>
            <a:off x="3055200" y="2413029"/>
            <a:ext cx="0" cy="309646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04" name="Straight Arrow Connector 103">
            <a:extLst>
              <a:ext uri="{FF2B5EF4-FFF2-40B4-BE49-F238E27FC236}">
                <a16:creationId xmlns:a16="http://schemas.microsoft.com/office/drawing/2014/main" id="{3AF9F426-8644-439C-A55E-B62B7CF5DABE}"/>
              </a:ext>
            </a:extLst>
          </p:cNvPr>
          <p:cNvCxnSpPr>
            <a:cxnSpLocks/>
          </p:cNvCxnSpPr>
          <p:nvPr/>
        </p:nvCxnSpPr>
        <p:spPr>
          <a:xfrm>
            <a:off x="4118206" y="1951364"/>
            <a:ext cx="0" cy="309646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05" name="Straight Arrow Connector 104">
            <a:extLst>
              <a:ext uri="{FF2B5EF4-FFF2-40B4-BE49-F238E27FC236}">
                <a16:creationId xmlns:a16="http://schemas.microsoft.com/office/drawing/2014/main" id="{6EC7547B-D021-48AA-8BFD-D066ABD321C4}"/>
              </a:ext>
            </a:extLst>
          </p:cNvPr>
          <p:cNvCxnSpPr>
            <a:cxnSpLocks/>
          </p:cNvCxnSpPr>
          <p:nvPr/>
        </p:nvCxnSpPr>
        <p:spPr>
          <a:xfrm>
            <a:off x="8818380" y="1409178"/>
            <a:ext cx="0" cy="309646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06" name="Straight Arrow Connector 105">
            <a:extLst>
              <a:ext uri="{FF2B5EF4-FFF2-40B4-BE49-F238E27FC236}">
                <a16:creationId xmlns:a16="http://schemas.microsoft.com/office/drawing/2014/main" id="{6B624348-5406-4A1A-AEB8-AFB6EEC3A7AE}"/>
              </a:ext>
            </a:extLst>
          </p:cNvPr>
          <p:cNvCxnSpPr>
            <a:cxnSpLocks/>
          </p:cNvCxnSpPr>
          <p:nvPr/>
        </p:nvCxnSpPr>
        <p:spPr>
          <a:xfrm>
            <a:off x="7375061" y="134276"/>
            <a:ext cx="0" cy="309646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07" name="Straight Arrow Connector 106">
            <a:extLst>
              <a:ext uri="{FF2B5EF4-FFF2-40B4-BE49-F238E27FC236}">
                <a16:creationId xmlns:a16="http://schemas.microsoft.com/office/drawing/2014/main" id="{9F3C69B5-FEB5-4C3C-8DFD-32A2817D39A5}"/>
              </a:ext>
            </a:extLst>
          </p:cNvPr>
          <p:cNvCxnSpPr>
            <a:cxnSpLocks/>
          </p:cNvCxnSpPr>
          <p:nvPr/>
        </p:nvCxnSpPr>
        <p:spPr>
          <a:xfrm>
            <a:off x="7218457" y="2856741"/>
            <a:ext cx="0" cy="309646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29" name="TextBox 28">
            <a:extLst>
              <a:ext uri="{FF2B5EF4-FFF2-40B4-BE49-F238E27FC236}">
                <a16:creationId xmlns:a16="http://schemas.microsoft.com/office/drawing/2014/main" id="{A4433254-C782-432C-B318-52DE6D8485D5}"/>
              </a:ext>
            </a:extLst>
          </p:cNvPr>
          <p:cNvSpPr txBox="1"/>
          <p:nvPr/>
        </p:nvSpPr>
        <p:spPr>
          <a:xfrm>
            <a:off x="9014896" y="204186"/>
            <a:ext cx="285907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>
                <a:solidFill>
                  <a:srgbClr val="FF0000"/>
                </a:solidFill>
              </a:rPr>
              <a:t>Theme</a:t>
            </a:r>
            <a:r>
              <a:rPr lang="en-US" sz="3200" dirty="0">
                <a:solidFill>
                  <a:srgbClr val="FFC000"/>
                </a:solidFill>
              </a:rPr>
              <a:t>:</a:t>
            </a:r>
            <a:r>
              <a:rPr lang="en-US" sz="3200" dirty="0"/>
              <a:t> </a:t>
            </a:r>
            <a:r>
              <a:rPr lang="en-US" sz="3200" dirty="0">
                <a:solidFill>
                  <a:srgbClr val="0070C0"/>
                </a:solidFill>
              </a:rPr>
              <a:t>Music</a:t>
            </a:r>
            <a:r>
              <a:rPr lang="en-US" sz="3200" dirty="0"/>
              <a:t> </a:t>
            </a:r>
            <a:r>
              <a:rPr lang="en-US" sz="3200" dirty="0">
                <a:solidFill>
                  <a:srgbClr val="00B050"/>
                </a:solidFill>
              </a:rPr>
              <a:t>&amp;</a:t>
            </a:r>
            <a:r>
              <a:rPr lang="en-US" sz="3200" dirty="0"/>
              <a:t> </a:t>
            </a:r>
            <a:r>
              <a:rPr lang="en-US" sz="3200" dirty="0">
                <a:solidFill>
                  <a:srgbClr val="FFFF00"/>
                </a:solidFill>
              </a:rPr>
              <a:t>Colors</a:t>
            </a:r>
          </a:p>
        </p:txBody>
      </p:sp>
    </p:spTree>
    <p:extLst>
      <p:ext uri="{BB962C8B-B14F-4D97-AF65-F5344CB8AC3E}">
        <p14:creationId xmlns:p14="http://schemas.microsoft.com/office/powerpoint/2010/main" val="21347013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>
                      <p:stCondLst>
                        <p:cond delay="indefinite"/>
                      </p:stCondLst>
                      <p:childTnLst>
                        <p:par>
                          <p:cTn id="152" fill="hold">
                            <p:stCondLst>
                              <p:cond delay="0"/>
                            </p:stCondLst>
                            <p:childTnLst>
                              <p:par>
                                <p:cTn id="1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5" fill="hold">
                      <p:stCondLst>
                        <p:cond delay="indefinite"/>
                      </p:stCondLst>
                      <p:childTnLst>
                        <p:par>
                          <p:cTn id="156" fill="hold">
                            <p:stCondLst>
                              <p:cond delay="0"/>
                            </p:stCondLst>
                            <p:childTnLst>
                              <p:par>
                                <p:cTn id="1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>
                      <p:stCondLst>
                        <p:cond delay="indefinite"/>
                      </p:stCondLst>
                      <p:childTnLst>
                        <p:par>
                          <p:cTn id="160" fill="hold">
                            <p:stCondLst>
                              <p:cond delay="0"/>
                            </p:stCondLst>
                            <p:childTnLst>
                              <p:par>
                                <p:cTn id="1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>
                      <p:stCondLst>
                        <p:cond delay="indefinite"/>
                      </p:stCondLst>
                      <p:childTnLst>
                        <p:par>
                          <p:cTn id="164" fill="hold">
                            <p:stCondLst>
                              <p:cond delay="0"/>
                            </p:stCondLst>
                            <p:childTnLst>
                              <p:par>
                                <p:cTn id="1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7" fill="hold">
                      <p:stCondLst>
                        <p:cond delay="indefinite"/>
                      </p:stCondLst>
                      <p:childTnLst>
                        <p:par>
                          <p:cTn id="168" fill="hold">
                            <p:stCondLst>
                              <p:cond delay="0"/>
                            </p:stCondLst>
                            <p:childTnLst>
                              <p:par>
                                <p:cTn id="16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1" fill="hold">
                      <p:stCondLst>
                        <p:cond delay="indefinite"/>
                      </p:stCondLst>
                      <p:childTnLst>
                        <p:par>
                          <p:cTn id="172" fill="hold">
                            <p:stCondLst>
                              <p:cond delay="0"/>
                            </p:stCondLst>
                            <p:childTnLst>
                              <p:par>
                                <p:cTn id="17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5" fill="hold">
                      <p:stCondLst>
                        <p:cond delay="indefinite"/>
                      </p:stCondLst>
                      <p:childTnLst>
                        <p:par>
                          <p:cTn id="176" fill="hold">
                            <p:stCondLst>
                              <p:cond delay="0"/>
                            </p:stCondLst>
                            <p:childTnLst>
                              <p:par>
                                <p:cTn id="17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9" fill="hold">
                      <p:stCondLst>
                        <p:cond delay="indefinite"/>
                      </p:stCondLst>
                      <p:childTnLst>
                        <p:par>
                          <p:cTn id="180" fill="hold">
                            <p:stCondLst>
                              <p:cond delay="0"/>
                            </p:stCondLst>
                            <p:childTnLst>
                              <p:par>
                                <p:cTn id="18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3" fill="hold">
                      <p:stCondLst>
                        <p:cond delay="indefinite"/>
                      </p:stCondLst>
                      <p:childTnLst>
                        <p:par>
                          <p:cTn id="184" fill="hold">
                            <p:stCondLst>
                              <p:cond delay="0"/>
                            </p:stCondLst>
                            <p:childTnLst>
                              <p:par>
                                <p:cTn id="18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7" fill="hold">
                      <p:stCondLst>
                        <p:cond delay="indefinite"/>
                      </p:stCondLst>
                      <p:childTnLst>
                        <p:par>
                          <p:cTn id="188" fill="hold">
                            <p:stCondLst>
                              <p:cond delay="0"/>
                            </p:stCondLst>
                            <p:childTnLst>
                              <p:par>
                                <p:cTn id="18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1" fill="hold">
                      <p:stCondLst>
                        <p:cond delay="indefinite"/>
                      </p:stCondLst>
                      <p:childTnLst>
                        <p:par>
                          <p:cTn id="192" fill="hold">
                            <p:stCondLst>
                              <p:cond delay="0"/>
                            </p:stCondLst>
                            <p:childTnLst>
                              <p:par>
                                <p:cTn id="19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5" fill="hold">
                      <p:stCondLst>
                        <p:cond delay="indefinite"/>
                      </p:stCondLst>
                      <p:childTnLst>
                        <p:par>
                          <p:cTn id="196" fill="hold">
                            <p:stCondLst>
                              <p:cond delay="0"/>
                            </p:stCondLst>
                            <p:childTnLst>
                              <p:par>
                                <p:cTn id="19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9" fill="hold">
                      <p:stCondLst>
                        <p:cond delay="indefinite"/>
                      </p:stCondLst>
                      <p:childTnLst>
                        <p:par>
                          <p:cTn id="200" fill="hold">
                            <p:stCondLst>
                              <p:cond delay="0"/>
                            </p:stCondLst>
                            <p:childTnLst>
                              <p:par>
                                <p:cTn id="20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3" fill="hold">
                      <p:stCondLst>
                        <p:cond delay="indefinite"/>
                      </p:stCondLst>
                      <p:childTnLst>
                        <p:par>
                          <p:cTn id="204" fill="hold">
                            <p:stCondLst>
                              <p:cond delay="0"/>
                            </p:stCondLst>
                            <p:childTnLst>
                              <p:par>
                                <p:cTn id="20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7" fill="hold">
                      <p:stCondLst>
                        <p:cond delay="indefinite"/>
                      </p:stCondLst>
                      <p:childTnLst>
                        <p:par>
                          <p:cTn id="208" fill="hold">
                            <p:stCondLst>
                              <p:cond delay="0"/>
                            </p:stCondLst>
                            <p:childTnLst>
                              <p:par>
                                <p:cTn id="20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1" fill="hold">
                      <p:stCondLst>
                        <p:cond delay="indefinite"/>
                      </p:stCondLst>
                      <p:childTnLst>
                        <p:par>
                          <p:cTn id="212" fill="hold">
                            <p:stCondLst>
                              <p:cond delay="0"/>
                            </p:stCondLst>
                            <p:childTnLst>
                              <p:par>
                                <p:cTn id="2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5" fill="hold">
                      <p:stCondLst>
                        <p:cond delay="indefinite"/>
                      </p:stCondLst>
                      <p:childTnLst>
                        <p:par>
                          <p:cTn id="216" fill="hold">
                            <p:stCondLst>
                              <p:cond delay="0"/>
                            </p:stCondLst>
                            <p:childTnLst>
                              <p:par>
                                <p:cTn id="2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9" fill="hold">
                      <p:stCondLst>
                        <p:cond delay="indefinite"/>
                      </p:stCondLst>
                      <p:childTnLst>
                        <p:par>
                          <p:cTn id="220" fill="hold">
                            <p:stCondLst>
                              <p:cond delay="0"/>
                            </p:stCondLst>
                            <p:childTnLst>
                              <p:par>
                                <p:cTn id="2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3" fill="hold">
                      <p:stCondLst>
                        <p:cond delay="indefinite"/>
                      </p:stCondLst>
                      <p:childTnLst>
                        <p:par>
                          <p:cTn id="224" fill="hold">
                            <p:stCondLst>
                              <p:cond delay="0"/>
                            </p:stCondLst>
                            <p:childTnLst>
                              <p:par>
                                <p:cTn id="2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7" fill="hold">
                      <p:stCondLst>
                        <p:cond delay="indefinite"/>
                      </p:stCondLst>
                      <p:childTnLst>
                        <p:par>
                          <p:cTn id="228" fill="hold">
                            <p:stCondLst>
                              <p:cond delay="0"/>
                            </p:stCondLst>
                            <p:childTnLst>
                              <p:par>
                                <p:cTn id="2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1" fill="hold">
                      <p:stCondLst>
                        <p:cond delay="indefinite"/>
                      </p:stCondLst>
                      <p:childTnLst>
                        <p:par>
                          <p:cTn id="232" fill="hold">
                            <p:stCondLst>
                              <p:cond delay="0"/>
                            </p:stCondLst>
                            <p:childTnLst>
                              <p:par>
                                <p:cTn id="2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5" fill="hold">
                      <p:stCondLst>
                        <p:cond delay="indefinite"/>
                      </p:stCondLst>
                      <p:childTnLst>
                        <p:par>
                          <p:cTn id="236" fill="hold">
                            <p:stCondLst>
                              <p:cond delay="0"/>
                            </p:stCondLst>
                            <p:childTnLst>
                              <p:par>
                                <p:cTn id="2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9" fill="hold">
                      <p:stCondLst>
                        <p:cond delay="indefinite"/>
                      </p:stCondLst>
                      <p:childTnLst>
                        <p:par>
                          <p:cTn id="240" fill="hold">
                            <p:stCondLst>
                              <p:cond delay="0"/>
                            </p:stCondLst>
                            <p:childTnLst>
                              <p:par>
                                <p:cTn id="2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3" fill="hold">
                      <p:stCondLst>
                        <p:cond delay="indefinite"/>
                      </p:stCondLst>
                      <p:childTnLst>
                        <p:par>
                          <p:cTn id="244" fill="hold">
                            <p:stCondLst>
                              <p:cond delay="0"/>
                            </p:stCondLst>
                            <p:childTnLst>
                              <p:par>
                                <p:cTn id="2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7" fill="hold">
                      <p:stCondLst>
                        <p:cond delay="indefinite"/>
                      </p:stCondLst>
                      <p:childTnLst>
                        <p:par>
                          <p:cTn id="248" fill="hold">
                            <p:stCondLst>
                              <p:cond delay="0"/>
                            </p:stCondLst>
                            <p:childTnLst>
                              <p:par>
                                <p:cTn id="2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1" fill="hold">
                      <p:stCondLst>
                        <p:cond delay="indefinite"/>
                      </p:stCondLst>
                      <p:childTnLst>
                        <p:par>
                          <p:cTn id="252" fill="hold">
                            <p:stCondLst>
                              <p:cond delay="0"/>
                            </p:stCondLst>
                            <p:childTnLst>
                              <p:par>
                                <p:cTn id="2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5" fill="hold">
                      <p:stCondLst>
                        <p:cond delay="indefinite"/>
                      </p:stCondLst>
                      <p:childTnLst>
                        <p:par>
                          <p:cTn id="256" fill="hold">
                            <p:stCondLst>
                              <p:cond delay="0"/>
                            </p:stCondLst>
                            <p:childTnLst>
                              <p:par>
                                <p:cTn id="2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9" fill="hold">
                      <p:stCondLst>
                        <p:cond delay="indefinite"/>
                      </p:stCondLst>
                      <p:childTnLst>
                        <p:par>
                          <p:cTn id="260" fill="hold">
                            <p:stCondLst>
                              <p:cond delay="0"/>
                            </p:stCondLst>
                            <p:childTnLst>
                              <p:par>
                                <p:cTn id="2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3" fill="hold">
                      <p:stCondLst>
                        <p:cond delay="indefinite"/>
                      </p:stCondLst>
                      <p:childTnLst>
                        <p:par>
                          <p:cTn id="264" fill="hold">
                            <p:stCondLst>
                              <p:cond delay="0"/>
                            </p:stCondLst>
                            <p:childTnLst>
                              <p:par>
                                <p:cTn id="2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7" fill="hold">
                      <p:stCondLst>
                        <p:cond delay="indefinite"/>
                      </p:stCondLst>
                      <p:childTnLst>
                        <p:par>
                          <p:cTn id="268" fill="hold">
                            <p:stCondLst>
                              <p:cond delay="0"/>
                            </p:stCondLst>
                            <p:childTnLst>
                              <p:par>
                                <p:cTn id="26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1" fill="hold">
                      <p:stCondLst>
                        <p:cond delay="indefinite"/>
                      </p:stCondLst>
                      <p:childTnLst>
                        <p:par>
                          <p:cTn id="272" fill="hold">
                            <p:stCondLst>
                              <p:cond delay="0"/>
                            </p:stCondLst>
                            <p:childTnLst>
                              <p:par>
                                <p:cTn id="27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5" fill="hold">
                      <p:stCondLst>
                        <p:cond delay="indefinite"/>
                      </p:stCondLst>
                      <p:childTnLst>
                        <p:par>
                          <p:cTn id="276" fill="hold">
                            <p:stCondLst>
                              <p:cond delay="0"/>
                            </p:stCondLst>
                            <p:childTnLst>
                              <p:par>
                                <p:cTn id="27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ornVTI">
  <a:themeElements>
    <a:clrScheme name="Office">
      <a:dk1>
        <a:srgbClr val="000000"/>
      </a:dk1>
      <a:lt1>
        <a:srgbClr val="FFFFFF"/>
      </a:lt1>
      <a:dk2>
        <a:srgbClr val="2E3948"/>
      </a:dk2>
      <a:lt2>
        <a:srgbClr val="E7E6E6"/>
      </a:lt2>
      <a:accent1>
        <a:srgbClr val="5A82CB"/>
      </a:accent1>
      <a:accent2>
        <a:srgbClr val="ED7D31"/>
      </a:accent2>
      <a:accent3>
        <a:srgbClr val="A3A3A3"/>
      </a:accent3>
      <a:accent4>
        <a:srgbClr val="CF9B00"/>
      </a:accent4>
      <a:accent5>
        <a:srgbClr val="5B9BD5"/>
      </a:accent5>
      <a:accent6>
        <a:srgbClr val="70AD47"/>
      </a:accent6>
      <a:hlink>
        <a:srgbClr val="D26012"/>
      </a:hlink>
      <a:folHlink>
        <a:srgbClr val="A9718D"/>
      </a:folHlink>
    </a:clrScheme>
    <a:fontScheme name="Torn">
      <a:majorFont>
        <a:latin typeface="Modern Love"/>
        <a:ea typeface=""/>
        <a:cs typeface=""/>
      </a:majorFont>
      <a:minorFont>
        <a:latin typeface="Arial Nova Con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ornVTI" id="{D93270A2-BAD7-4DCC-9D1D-3427EACCFA88}" vid="{1B17486C-9B79-43FC-98F9-5BF7AA5600D2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6BA6F5BCEC0394A9B58F605281D114E" ma:contentTypeVersion="16" ma:contentTypeDescription="Create a new document." ma:contentTypeScope="" ma:versionID="7c6e152a1bcd96b5409827abd1485e45">
  <xsd:schema xmlns:xsd="http://www.w3.org/2001/XMLSchema" xmlns:xs="http://www.w3.org/2001/XMLSchema" xmlns:p="http://schemas.microsoft.com/office/2006/metadata/properties" xmlns:ns2="097ba356-f21f-4d54-a1a4-8b52e8cf09fe" xmlns:ns3="ae5c3db6-3b56-47fd-89b9-f5729259607b" targetNamespace="http://schemas.microsoft.com/office/2006/metadata/properties" ma:root="true" ma:fieldsID="4da4e7defc84e51a17cb51b3d8efde87" ns2:_="" ns3:_="">
    <xsd:import namespace="097ba356-f21f-4d54-a1a4-8b52e8cf09fe"/>
    <xsd:import namespace="ae5c3db6-3b56-47fd-89b9-f5729259607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97ba356-f21f-4d54-a1a4-8b52e8cf09f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1" nillable="true" ma:taxonomy="true" ma:internalName="lcf76f155ced4ddcb4097134ff3c332f" ma:taxonomyFieldName="MediaServiceImageTags" ma:displayName="Image Tags" ma:readOnly="false" ma:fieldId="{5cf76f15-5ced-4ddc-b409-7134ff3c332f}" ma:taxonomyMulti="true" ma:sspId="0b735949-fc2b-4400-a0cd-d148cc21591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3" nillable="true" ma:displayName="Location" ma:description="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e5c3db6-3b56-47fd-89b9-f5729259607b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207af492-eb9b-4652-a6ec-f920a2f03c8b}" ma:internalName="TaxCatchAll" ma:showField="CatchAllData" ma:web="ae5c3db6-3b56-47fd-89b9-f5729259607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ae5c3db6-3b56-47fd-89b9-f5729259607b" xsi:nil="true"/>
    <lcf76f155ced4ddcb4097134ff3c332f xmlns="097ba356-f21f-4d54-a1a4-8b52e8cf09fe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A722C0C0-8E60-4C07-836C-08B0751CD24C}"/>
</file>

<file path=customXml/itemProps2.xml><?xml version="1.0" encoding="utf-8"?>
<ds:datastoreItem xmlns:ds="http://schemas.openxmlformats.org/officeDocument/2006/customXml" ds:itemID="{CB233274-DF2D-4699-9FF7-4C890A3858A8}"/>
</file>

<file path=customXml/itemProps3.xml><?xml version="1.0" encoding="utf-8"?>
<ds:datastoreItem xmlns:ds="http://schemas.openxmlformats.org/officeDocument/2006/customXml" ds:itemID="{252BBAA1-0B9B-4FAD-95C5-BF1EFDD6FB19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201</TotalTime>
  <Words>97</Words>
  <Application>Microsoft Office PowerPoint</Application>
  <PresentationFormat>Widescreen</PresentationFormat>
  <Paragraphs>80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Arial Nova Cond</vt:lpstr>
      <vt:lpstr>Modern Love</vt:lpstr>
      <vt:lpstr>TornVTI</vt:lpstr>
      <vt:lpstr>Musical Crossword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Noelle Guldner</cp:lastModifiedBy>
  <cp:revision>105</cp:revision>
  <dcterms:created xsi:type="dcterms:W3CDTF">2020-09-24T19:52:53Z</dcterms:created>
  <dcterms:modified xsi:type="dcterms:W3CDTF">2020-09-29T20:53:46Z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0x01010086BA6F5BCEC0394A9B58F605281D114E</vt:lpwstr>
  </property>
</Properties>
</file>