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3" r:id="rId5"/>
    <p:sldId id="270" r:id="rId6"/>
    <p:sldId id="271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B2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EF0AE-F69A-4E94-8F07-B505C6C7416C}" v="141" dt="2021-03-04T16:27:50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le Guldner" userId="1af53202-2cd5-4c73-ae6b-3854eeb3cb3c" providerId="ADAL" clId="{F01EF0AE-F69A-4E94-8F07-B505C6C7416C}"/>
    <pc:docChg chg="undo custSel addSld delSld modSld">
      <pc:chgData name="Noelle Guldner" userId="1af53202-2cd5-4c73-ae6b-3854eeb3cb3c" providerId="ADAL" clId="{F01EF0AE-F69A-4E94-8F07-B505C6C7416C}" dt="2021-03-04T16:28:33.353" v="355" actId="20577"/>
      <pc:docMkLst>
        <pc:docMk/>
      </pc:docMkLst>
      <pc:sldChg chg="addSp delSp modSp mod setBg setClrOvrMap">
        <pc:chgData name="Noelle Guldner" userId="1af53202-2cd5-4c73-ae6b-3854eeb3cb3c" providerId="ADAL" clId="{F01EF0AE-F69A-4E94-8F07-B505C6C7416C}" dt="2021-03-04T16:13:28.616" v="10" actId="20577"/>
        <pc:sldMkLst>
          <pc:docMk/>
          <pc:sldMk cId="1171747497" sldId="256"/>
        </pc:sldMkLst>
        <pc:spChg chg="mod">
          <ac:chgData name="Noelle Guldner" userId="1af53202-2cd5-4c73-ae6b-3854eeb3cb3c" providerId="ADAL" clId="{F01EF0AE-F69A-4E94-8F07-B505C6C7416C}" dt="2021-03-04T16:13:22.806" v="4" actId="26606"/>
          <ac:spMkLst>
            <pc:docMk/>
            <pc:sldMk cId="1171747497" sldId="256"/>
            <ac:spMk id="2" creationId="{FDCAB0DE-B6A0-47D4-952A-3157A323AD4D}"/>
          </ac:spMkLst>
        </pc:spChg>
        <pc:spChg chg="mod">
          <ac:chgData name="Noelle Guldner" userId="1af53202-2cd5-4c73-ae6b-3854eeb3cb3c" providerId="ADAL" clId="{F01EF0AE-F69A-4E94-8F07-B505C6C7416C}" dt="2021-03-04T16:13:28.616" v="10" actId="20577"/>
          <ac:spMkLst>
            <pc:docMk/>
            <pc:sldMk cId="1171747497" sldId="256"/>
            <ac:spMk id="3" creationId="{BDC17751-91FF-4429-AAB3-8C6A675595BE}"/>
          </ac:spMkLst>
        </pc:spChg>
        <pc:spChg chg="del">
          <ac:chgData name="Noelle Guldner" userId="1af53202-2cd5-4c73-ae6b-3854eeb3cb3c" providerId="ADAL" clId="{F01EF0AE-F69A-4E94-8F07-B505C6C7416C}" dt="2021-03-04T16:12:13.936" v="0" actId="478"/>
          <ac:spMkLst>
            <pc:docMk/>
            <pc:sldMk cId="1171747497" sldId="256"/>
            <ac:spMk id="7" creationId="{CB09F283-67DF-4346-85BB-F5CFF2F8C06E}"/>
          </ac:spMkLst>
        </pc:spChg>
        <pc:spChg chg="add del">
          <ac:chgData name="Noelle Guldner" userId="1af53202-2cd5-4c73-ae6b-3854eeb3cb3c" providerId="ADAL" clId="{F01EF0AE-F69A-4E94-8F07-B505C6C7416C}" dt="2021-03-04T16:13:22.806" v="4" actId="26606"/>
          <ac:spMkLst>
            <pc:docMk/>
            <pc:sldMk cId="1171747497" sldId="256"/>
            <ac:spMk id="12" creationId="{5A59F003-E00A-43F9-91DC-CC54E3B87466}"/>
          </ac:spMkLst>
        </pc:spChg>
        <pc:spChg chg="add del">
          <ac:chgData name="Noelle Guldner" userId="1af53202-2cd5-4c73-ae6b-3854eeb3cb3c" providerId="ADAL" clId="{F01EF0AE-F69A-4E94-8F07-B505C6C7416C}" dt="2021-03-04T16:13:22.806" v="4" actId="26606"/>
          <ac:spMkLst>
            <pc:docMk/>
            <pc:sldMk cId="1171747497" sldId="256"/>
            <ac:spMk id="14" creationId="{D74A4382-E3AD-430A-9A1F-DFA3E0E77A7D}"/>
          </ac:spMkLst>
        </pc:spChg>
        <pc:spChg chg="add del">
          <ac:chgData name="Noelle Guldner" userId="1af53202-2cd5-4c73-ae6b-3854eeb3cb3c" providerId="ADAL" clId="{F01EF0AE-F69A-4E94-8F07-B505C6C7416C}" dt="2021-03-04T16:13:22.806" v="4" actId="26606"/>
          <ac:spMkLst>
            <pc:docMk/>
            <pc:sldMk cId="1171747497" sldId="256"/>
            <ac:spMk id="16" creationId="{79F40191-0F44-4FD1-82CC-ACB507C14BE6}"/>
          </ac:spMkLst>
        </pc:spChg>
        <pc:spChg chg="add del">
          <ac:chgData name="Noelle Guldner" userId="1af53202-2cd5-4c73-ae6b-3854eeb3cb3c" providerId="ADAL" clId="{F01EF0AE-F69A-4E94-8F07-B505C6C7416C}" dt="2021-03-04T16:13:22.800" v="3" actId="26606"/>
          <ac:spMkLst>
            <pc:docMk/>
            <pc:sldMk cId="1171747497" sldId="256"/>
            <ac:spMk id="21" creationId="{C1DD1A8A-57D5-4A81-AD04-532B043C5611}"/>
          </ac:spMkLst>
        </pc:spChg>
        <pc:spChg chg="add del">
          <ac:chgData name="Noelle Guldner" userId="1af53202-2cd5-4c73-ae6b-3854eeb3cb3c" providerId="ADAL" clId="{F01EF0AE-F69A-4E94-8F07-B505C6C7416C}" dt="2021-03-04T16:13:22.800" v="3" actId="26606"/>
          <ac:spMkLst>
            <pc:docMk/>
            <pc:sldMk cId="1171747497" sldId="256"/>
            <ac:spMk id="23" creationId="{007891EC-4501-44ED-A8C8-B11B6DB767AB}"/>
          </ac:spMkLst>
        </pc:spChg>
        <pc:spChg chg="add">
          <ac:chgData name="Noelle Guldner" userId="1af53202-2cd5-4c73-ae6b-3854eeb3cb3c" providerId="ADAL" clId="{F01EF0AE-F69A-4E94-8F07-B505C6C7416C}" dt="2021-03-04T16:13:22.806" v="4" actId="26606"/>
          <ac:spMkLst>
            <pc:docMk/>
            <pc:sldMk cId="1171747497" sldId="256"/>
            <ac:spMk id="25" creationId="{7B51B11D-BBCD-47C7-A599-1EDA2F22FE08}"/>
          </ac:spMkLst>
        </pc:spChg>
        <pc:picChg chg="add mod ord">
          <ac:chgData name="Noelle Guldner" userId="1af53202-2cd5-4c73-ae6b-3854eeb3cb3c" providerId="ADAL" clId="{F01EF0AE-F69A-4E94-8F07-B505C6C7416C}" dt="2021-03-04T16:13:22.806" v="4" actId="26606"/>
          <ac:picMkLst>
            <pc:docMk/>
            <pc:sldMk cId="1171747497" sldId="256"/>
            <ac:picMk id="4" creationId="{F02EB431-1535-43CB-B1C8-B20871ADB242}"/>
          </ac:picMkLst>
        </pc:picChg>
        <pc:picChg chg="del">
          <ac:chgData name="Noelle Guldner" userId="1af53202-2cd5-4c73-ae6b-3854eeb3cb3c" providerId="ADAL" clId="{F01EF0AE-F69A-4E94-8F07-B505C6C7416C}" dt="2021-03-04T16:12:13.936" v="0" actId="478"/>
          <ac:picMkLst>
            <pc:docMk/>
            <pc:sldMk cId="1171747497" sldId="256"/>
            <ac:picMk id="6" creationId="{1B82F034-188C-47C0-BF37-204F99D32EDE}"/>
          </ac:picMkLst>
        </pc:picChg>
        <pc:cxnChg chg="add">
          <ac:chgData name="Noelle Guldner" userId="1af53202-2cd5-4c73-ae6b-3854eeb3cb3c" providerId="ADAL" clId="{F01EF0AE-F69A-4E94-8F07-B505C6C7416C}" dt="2021-03-04T16:13:22.806" v="4" actId="26606"/>
          <ac:cxnSpMkLst>
            <pc:docMk/>
            <pc:sldMk cId="1171747497" sldId="256"/>
            <ac:cxnSpMk id="26" creationId="{6A810F53-4CAC-492E-A2F9-C147AA509B57}"/>
          </ac:cxnSpMkLst>
        </pc:cxnChg>
      </pc:sldChg>
      <pc:sldChg chg="addSp delSp modSp mod delAnim modAnim">
        <pc:chgData name="Noelle Guldner" userId="1af53202-2cd5-4c73-ae6b-3854eeb3cb3c" providerId="ADAL" clId="{F01EF0AE-F69A-4E94-8F07-B505C6C7416C}" dt="2021-03-04T16:18:24.162" v="121" actId="478"/>
        <pc:sldMkLst>
          <pc:docMk/>
          <pc:sldMk cId="3738478272" sldId="257"/>
        </pc:sldMkLst>
        <pc:spChg chg="mod">
          <ac:chgData name="Noelle Guldner" userId="1af53202-2cd5-4c73-ae6b-3854eeb3cb3c" providerId="ADAL" clId="{F01EF0AE-F69A-4E94-8F07-B505C6C7416C}" dt="2021-03-04T16:17:29.693" v="89" actId="20577"/>
          <ac:spMkLst>
            <pc:docMk/>
            <pc:sldMk cId="3738478272" sldId="257"/>
            <ac:spMk id="2" creationId="{03C963A0-5E1D-4BB6-B49B-E83AB64D1145}"/>
          </ac:spMkLst>
        </pc:spChg>
        <pc:spChg chg="add del mod">
          <ac:chgData name="Noelle Guldner" userId="1af53202-2cd5-4c73-ae6b-3854eeb3cb3c" providerId="ADAL" clId="{F01EF0AE-F69A-4E94-8F07-B505C6C7416C}" dt="2021-03-04T16:17:24.359" v="80" actId="478"/>
          <ac:spMkLst>
            <pc:docMk/>
            <pc:sldMk cId="3738478272" sldId="257"/>
            <ac:spMk id="4" creationId="{F8A2DB9F-E9E3-41A0-B98C-21B184581365}"/>
          </ac:spMkLst>
        </pc:spChg>
        <pc:spChg chg="mod">
          <ac:chgData name="Noelle Guldner" userId="1af53202-2cd5-4c73-ae6b-3854eeb3cb3c" providerId="ADAL" clId="{F01EF0AE-F69A-4E94-8F07-B505C6C7416C}" dt="2021-03-04T16:17:34.483" v="93" actId="20577"/>
          <ac:spMkLst>
            <pc:docMk/>
            <pc:sldMk cId="3738478272" sldId="257"/>
            <ac:spMk id="6" creationId="{A74A0302-31FD-4210-BB36-366408563C74}"/>
          </ac:spMkLst>
        </pc:spChg>
        <pc:spChg chg="mod">
          <ac:chgData name="Noelle Guldner" userId="1af53202-2cd5-4c73-ae6b-3854eeb3cb3c" providerId="ADAL" clId="{F01EF0AE-F69A-4E94-8F07-B505C6C7416C}" dt="2021-03-04T16:14:22.417" v="15" actId="207"/>
          <ac:spMkLst>
            <pc:docMk/>
            <pc:sldMk cId="3738478272" sldId="257"/>
            <ac:spMk id="15" creationId="{2A82F878-DCD3-4B08-9872-50CD7486BE2F}"/>
          </ac:spMkLst>
        </pc:spChg>
        <pc:spChg chg="mod">
          <ac:chgData name="Noelle Guldner" userId="1af53202-2cd5-4c73-ae6b-3854eeb3cb3c" providerId="ADAL" clId="{F01EF0AE-F69A-4E94-8F07-B505C6C7416C}" dt="2021-03-04T16:17:36.869" v="95" actId="20577"/>
          <ac:spMkLst>
            <pc:docMk/>
            <pc:sldMk cId="3738478272" sldId="257"/>
            <ac:spMk id="20" creationId="{654E65D0-DAFB-4FEE-83DF-E1EF3054FEF7}"/>
          </ac:spMkLst>
        </pc:spChg>
        <pc:spChg chg="mod">
          <ac:chgData name="Noelle Guldner" userId="1af53202-2cd5-4c73-ae6b-3854eeb3cb3c" providerId="ADAL" clId="{F01EF0AE-F69A-4E94-8F07-B505C6C7416C}" dt="2021-03-04T16:17:39.066" v="97" actId="20577"/>
          <ac:spMkLst>
            <pc:docMk/>
            <pc:sldMk cId="3738478272" sldId="257"/>
            <ac:spMk id="29" creationId="{A5E8D464-2B6C-402F-80AF-546355713E5E}"/>
          </ac:spMkLst>
        </pc:spChg>
        <pc:spChg chg="mod">
          <ac:chgData name="Noelle Guldner" userId="1af53202-2cd5-4c73-ae6b-3854eeb3cb3c" providerId="ADAL" clId="{F01EF0AE-F69A-4E94-8F07-B505C6C7416C}" dt="2021-03-04T16:17:41.610" v="99" actId="20577"/>
          <ac:spMkLst>
            <pc:docMk/>
            <pc:sldMk cId="3738478272" sldId="257"/>
            <ac:spMk id="31" creationId="{34A00BCF-9932-46E4-8CD1-5E1E600F97E5}"/>
          </ac:spMkLst>
        </pc:spChg>
        <pc:spChg chg="mod">
          <ac:chgData name="Noelle Guldner" userId="1af53202-2cd5-4c73-ae6b-3854eeb3cb3c" providerId="ADAL" clId="{F01EF0AE-F69A-4E94-8F07-B505C6C7416C}" dt="2021-03-04T16:17:44.217" v="101" actId="20577"/>
          <ac:spMkLst>
            <pc:docMk/>
            <pc:sldMk cId="3738478272" sldId="257"/>
            <ac:spMk id="32" creationId="{476489AF-D1B7-435C-9901-98D6F6CC6BD3}"/>
          </ac:spMkLst>
        </pc:spChg>
        <pc:spChg chg="mod">
          <ac:chgData name="Noelle Guldner" userId="1af53202-2cd5-4c73-ae6b-3854eeb3cb3c" providerId="ADAL" clId="{F01EF0AE-F69A-4E94-8F07-B505C6C7416C}" dt="2021-03-04T16:18:10.141" v="109" actId="20577"/>
          <ac:spMkLst>
            <pc:docMk/>
            <pc:sldMk cId="3738478272" sldId="257"/>
            <ac:spMk id="41" creationId="{41A7A5D3-0797-4739-B188-AEFF7DE66D1C}"/>
          </ac:spMkLst>
        </pc:spChg>
        <pc:spChg chg="mod">
          <ac:chgData name="Noelle Guldner" userId="1af53202-2cd5-4c73-ae6b-3854eeb3cb3c" providerId="ADAL" clId="{F01EF0AE-F69A-4E94-8F07-B505C6C7416C}" dt="2021-03-04T16:18:12.093" v="111" actId="20577"/>
          <ac:spMkLst>
            <pc:docMk/>
            <pc:sldMk cId="3738478272" sldId="257"/>
            <ac:spMk id="47" creationId="{E07CB75E-65A5-48F6-B9F0-139B38A5BF05}"/>
          </ac:spMkLst>
        </pc:spChg>
        <pc:spChg chg="mod">
          <ac:chgData name="Noelle Guldner" userId="1af53202-2cd5-4c73-ae6b-3854eeb3cb3c" providerId="ADAL" clId="{F01EF0AE-F69A-4E94-8F07-B505C6C7416C}" dt="2021-03-04T16:18:15.402" v="115" actId="20577"/>
          <ac:spMkLst>
            <pc:docMk/>
            <pc:sldMk cId="3738478272" sldId="257"/>
            <ac:spMk id="52" creationId="{9A92D092-2548-4C79-AE6F-EACE35F0366A}"/>
          </ac:spMkLst>
        </pc:spChg>
        <pc:spChg chg="mod">
          <ac:chgData name="Noelle Guldner" userId="1af53202-2cd5-4c73-ae6b-3854eeb3cb3c" providerId="ADAL" clId="{F01EF0AE-F69A-4E94-8F07-B505C6C7416C}" dt="2021-03-04T16:18:17.280" v="117" actId="20577"/>
          <ac:spMkLst>
            <pc:docMk/>
            <pc:sldMk cId="3738478272" sldId="257"/>
            <ac:spMk id="55" creationId="{E380867E-792E-41A7-9A9A-DB542FADDB86}"/>
          </ac:spMkLst>
        </pc:spChg>
        <pc:spChg chg="mod">
          <ac:chgData name="Noelle Guldner" userId="1af53202-2cd5-4c73-ae6b-3854eeb3cb3c" providerId="ADAL" clId="{F01EF0AE-F69A-4E94-8F07-B505C6C7416C}" dt="2021-03-04T16:18:21.591" v="119" actId="20577"/>
          <ac:spMkLst>
            <pc:docMk/>
            <pc:sldMk cId="3738478272" sldId="257"/>
            <ac:spMk id="58" creationId="{6241C12B-4F3E-4914-AA30-0303EC1A39D8}"/>
          </ac:spMkLst>
        </pc:spChg>
        <pc:spChg chg="del">
          <ac:chgData name="Noelle Guldner" userId="1af53202-2cd5-4c73-ae6b-3854eeb3cb3c" providerId="ADAL" clId="{F01EF0AE-F69A-4E94-8F07-B505C6C7416C}" dt="2021-03-04T16:18:24.162" v="121" actId="478"/>
          <ac:spMkLst>
            <pc:docMk/>
            <pc:sldMk cId="3738478272" sldId="257"/>
            <ac:spMk id="62" creationId="{EFF66A0B-47D4-45DA-8604-49ADDA69EAEA}"/>
          </ac:spMkLst>
        </pc:spChg>
        <pc:spChg chg="del">
          <ac:chgData name="Noelle Guldner" userId="1af53202-2cd5-4c73-ae6b-3854eeb3cb3c" providerId="ADAL" clId="{F01EF0AE-F69A-4E94-8F07-B505C6C7416C}" dt="2021-03-04T16:18:23.757" v="120" actId="478"/>
          <ac:spMkLst>
            <pc:docMk/>
            <pc:sldMk cId="3738478272" sldId="257"/>
            <ac:spMk id="63" creationId="{CF63E878-9247-40ED-8B39-C07E1167799B}"/>
          </ac:spMkLst>
        </pc:spChg>
        <pc:spChg chg="mod">
          <ac:chgData name="Noelle Guldner" userId="1af53202-2cd5-4c73-ae6b-3854eeb3cb3c" providerId="ADAL" clId="{F01EF0AE-F69A-4E94-8F07-B505C6C7416C}" dt="2021-03-04T16:18:05.313" v="105" actId="1076"/>
          <ac:spMkLst>
            <pc:docMk/>
            <pc:sldMk cId="3738478272" sldId="257"/>
            <ac:spMk id="65" creationId="{5675B353-BFDA-4DB8-A5B2-AF23AA049796}"/>
          </ac:spMkLst>
        </pc:spChg>
        <pc:spChg chg="mod">
          <ac:chgData name="Noelle Guldner" userId="1af53202-2cd5-4c73-ae6b-3854eeb3cb3c" providerId="ADAL" clId="{F01EF0AE-F69A-4E94-8F07-B505C6C7416C}" dt="2021-03-04T16:18:06.521" v="107" actId="20577"/>
          <ac:spMkLst>
            <pc:docMk/>
            <pc:sldMk cId="3738478272" sldId="257"/>
            <ac:spMk id="66" creationId="{F87F1E1C-25A2-4F7D-948A-8649DD0EEDD6}"/>
          </ac:spMkLst>
        </pc:spChg>
        <pc:picChg chg="add ord">
          <ac:chgData name="Noelle Guldner" userId="1af53202-2cd5-4c73-ae6b-3854eeb3cb3c" providerId="ADAL" clId="{F01EF0AE-F69A-4E94-8F07-B505C6C7416C}" dt="2021-03-04T16:14:02.974" v="13" actId="167"/>
          <ac:picMkLst>
            <pc:docMk/>
            <pc:sldMk cId="3738478272" sldId="257"/>
            <ac:picMk id="7" creationId="{E17CCD67-9D3C-44C0-93F4-8DC9E15635AC}"/>
          </ac:picMkLst>
        </pc:picChg>
        <pc:picChg chg="del">
          <ac:chgData name="Noelle Guldner" userId="1af53202-2cd5-4c73-ae6b-3854eeb3cb3c" providerId="ADAL" clId="{F01EF0AE-F69A-4E94-8F07-B505C6C7416C}" dt="2021-03-04T16:13:54.486" v="11" actId="478"/>
          <ac:picMkLst>
            <pc:docMk/>
            <pc:sldMk cId="3738478272" sldId="257"/>
            <ac:picMk id="14" creationId="{72262CFB-041C-4A55-B6A2-8E6379A3B481}"/>
          </ac:picMkLst>
        </pc:picChg>
      </pc:sldChg>
      <pc:sldChg chg="addSp delSp modSp mod modAnim">
        <pc:chgData name="Noelle Guldner" userId="1af53202-2cd5-4c73-ae6b-3854eeb3cb3c" providerId="ADAL" clId="{F01EF0AE-F69A-4E94-8F07-B505C6C7416C}" dt="2021-03-04T16:27:50.881" v="328"/>
        <pc:sldMkLst>
          <pc:docMk/>
          <pc:sldMk cId="3457113053" sldId="269"/>
        </pc:sldMkLst>
        <pc:spChg chg="mod">
          <ac:chgData name="Noelle Guldner" userId="1af53202-2cd5-4c73-ae6b-3854eeb3cb3c" providerId="ADAL" clId="{F01EF0AE-F69A-4E94-8F07-B505C6C7416C}" dt="2021-03-04T16:19:07.796" v="136" actId="20577"/>
          <ac:spMkLst>
            <pc:docMk/>
            <pc:sldMk cId="3457113053" sldId="269"/>
            <ac:spMk id="2" creationId="{03C963A0-5E1D-4BB6-B49B-E83AB64D1145}"/>
          </ac:spMkLst>
        </pc:spChg>
        <pc:spChg chg="add del mod">
          <ac:chgData name="Noelle Guldner" userId="1af53202-2cd5-4c73-ae6b-3854eeb3cb3c" providerId="ADAL" clId="{F01EF0AE-F69A-4E94-8F07-B505C6C7416C}" dt="2021-03-04T16:19:13.029" v="137" actId="478"/>
          <ac:spMkLst>
            <pc:docMk/>
            <pc:sldMk cId="3457113053" sldId="269"/>
            <ac:spMk id="4" creationId="{5F127B72-DAD2-4726-A645-7E9CD98CEEF9}"/>
          </ac:spMkLst>
        </pc:spChg>
        <pc:spChg chg="mod">
          <ac:chgData name="Noelle Guldner" userId="1af53202-2cd5-4c73-ae6b-3854eeb3cb3c" providerId="ADAL" clId="{F01EF0AE-F69A-4E94-8F07-B505C6C7416C}" dt="2021-03-04T16:20:42.434" v="180" actId="1076"/>
          <ac:spMkLst>
            <pc:docMk/>
            <pc:sldMk cId="3457113053" sldId="269"/>
            <ac:spMk id="30" creationId="{22B83511-3C46-44D6-9F12-C0686CBF0E21}"/>
          </ac:spMkLst>
        </pc:spChg>
        <pc:spChg chg="mod">
          <ac:chgData name="Noelle Guldner" userId="1af53202-2cd5-4c73-ae6b-3854eeb3cb3c" providerId="ADAL" clId="{F01EF0AE-F69A-4E94-8F07-B505C6C7416C}" dt="2021-03-04T16:19:16.026" v="141" actId="20577"/>
          <ac:spMkLst>
            <pc:docMk/>
            <pc:sldMk cId="3457113053" sldId="269"/>
            <ac:spMk id="31" creationId="{34A00BCF-9932-46E4-8CD1-5E1E600F97E5}"/>
          </ac:spMkLst>
        </pc:spChg>
        <pc:spChg chg="mod">
          <ac:chgData name="Noelle Guldner" userId="1af53202-2cd5-4c73-ae6b-3854eeb3cb3c" providerId="ADAL" clId="{F01EF0AE-F69A-4E94-8F07-B505C6C7416C}" dt="2021-03-04T16:19:18.029" v="143" actId="20577"/>
          <ac:spMkLst>
            <pc:docMk/>
            <pc:sldMk cId="3457113053" sldId="269"/>
            <ac:spMk id="32" creationId="{476489AF-D1B7-435C-9901-98D6F6CC6BD3}"/>
          </ac:spMkLst>
        </pc:spChg>
        <pc:spChg chg="mod">
          <ac:chgData name="Noelle Guldner" userId="1af53202-2cd5-4c73-ae6b-3854eeb3cb3c" providerId="ADAL" clId="{F01EF0AE-F69A-4E94-8F07-B505C6C7416C}" dt="2021-03-04T16:19:20.116" v="145" actId="20577"/>
          <ac:spMkLst>
            <pc:docMk/>
            <pc:sldMk cId="3457113053" sldId="269"/>
            <ac:spMk id="41" creationId="{41A7A5D3-0797-4739-B188-AEFF7DE66D1C}"/>
          </ac:spMkLst>
        </pc:spChg>
        <pc:spChg chg="mod">
          <ac:chgData name="Noelle Guldner" userId="1af53202-2cd5-4c73-ae6b-3854eeb3cb3c" providerId="ADAL" clId="{F01EF0AE-F69A-4E94-8F07-B505C6C7416C}" dt="2021-03-04T16:19:52.961" v="159" actId="1076"/>
          <ac:spMkLst>
            <pc:docMk/>
            <pc:sldMk cId="3457113053" sldId="269"/>
            <ac:spMk id="43" creationId="{829E2AA2-FC4A-462F-8AFB-65AA174B67F7}"/>
          </ac:spMkLst>
        </pc:spChg>
        <pc:spChg chg="mod">
          <ac:chgData name="Noelle Guldner" userId="1af53202-2cd5-4c73-ae6b-3854eeb3cb3c" providerId="ADAL" clId="{F01EF0AE-F69A-4E94-8F07-B505C6C7416C}" dt="2021-03-04T16:19:55.186" v="161" actId="20577"/>
          <ac:spMkLst>
            <pc:docMk/>
            <pc:sldMk cId="3457113053" sldId="269"/>
            <ac:spMk id="44" creationId="{1E4E091A-0E9D-46F3-BA95-B72567A883B0}"/>
          </ac:spMkLst>
        </pc:spChg>
        <pc:spChg chg="mod">
          <ac:chgData name="Noelle Guldner" userId="1af53202-2cd5-4c73-ae6b-3854eeb3cb3c" providerId="ADAL" clId="{F01EF0AE-F69A-4E94-8F07-B505C6C7416C}" dt="2021-03-04T16:20:01.412" v="163" actId="1076"/>
          <ac:spMkLst>
            <pc:docMk/>
            <pc:sldMk cId="3457113053" sldId="269"/>
            <ac:spMk id="46" creationId="{1E9682B7-E830-4B92-85C4-B3E0C1C9A073}"/>
          </ac:spMkLst>
        </pc:spChg>
        <pc:spChg chg="mod">
          <ac:chgData name="Noelle Guldner" userId="1af53202-2cd5-4c73-ae6b-3854eeb3cb3c" providerId="ADAL" clId="{F01EF0AE-F69A-4E94-8F07-B505C6C7416C}" dt="2021-03-04T16:20:11.730" v="166" actId="1076"/>
          <ac:spMkLst>
            <pc:docMk/>
            <pc:sldMk cId="3457113053" sldId="269"/>
            <ac:spMk id="47" creationId="{E07CB75E-65A5-48F6-B9F0-139B38A5BF05}"/>
          </ac:spMkLst>
        </pc:spChg>
        <pc:spChg chg="mod">
          <ac:chgData name="Noelle Guldner" userId="1af53202-2cd5-4c73-ae6b-3854eeb3cb3c" providerId="ADAL" clId="{F01EF0AE-F69A-4E94-8F07-B505C6C7416C}" dt="2021-03-04T16:19:34.225" v="150" actId="1076"/>
          <ac:spMkLst>
            <pc:docMk/>
            <pc:sldMk cId="3457113053" sldId="269"/>
            <ac:spMk id="51" creationId="{B33E9066-282A-4357-A5F8-5C2F6BC45581}"/>
          </ac:spMkLst>
        </pc:spChg>
        <pc:spChg chg="mod">
          <ac:chgData name="Noelle Guldner" userId="1af53202-2cd5-4c73-ae6b-3854eeb3cb3c" providerId="ADAL" clId="{F01EF0AE-F69A-4E94-8F07-B505C6C7416C}" dt="2021-03-04T16:19:32.769" v="149" actId="1076"/>
          <ac:spMkLst>
            <pc:docMk/>
            <pc:sldMk cId="3457113053" sldId="269"/>
            <ac:spMk id="52" creationId="{9A92D092-2548-4C79-AE6F-EACE35F0366A}"/>
          </ac:spMkLst>
        </pc:spChg>
        <pc:spChg chg="mod">
          <ac:chgData name="Noelle Guldner" userId="1af53202-2cd5-4c73-ae6b-3854eeb3cb3c" providerId="ADAL" clId="{F01EF0AE-F69A-4E94-8F07-B505C6C7416C}" dt="2021-03-04T16:19:42.353" v="154" actId="1076"/>
          <ac:spMkLst>
            <pc:docMk/>
            <pc:sldMk cId="3457113053" sldId="269"/>
            <ac:spMk id="54" creationId="{9495F0B2-26D4-452F-B098-52B6E86A9F8E}"/>
          </ac:spMkLst>
        </pc:spChg>
        <pc:spChg chg="mod">
          <ac:chgData name="Noelle Guldner" userId="1af53202-2cd5-4c73-ae6b-3854eeb3cb3c" providerId="ADAL" clId="{F01EF0AE-F69A-4E94-8F07-B505C6C7416C}" dt="2021-03-04T16:27:48.489" v="327" actId="1076"/>
          <ac:spMkLst>
            <pc:docMk/>
            <pc:sldMk cId="3457113053" sldId="269"/>
            <ac:spMk id="55" creationId="{E380867E-792E-41A7-9A9A-DB542FADDB86}"/>
          </ac:spMkLst>
        </pc:spChg>
        <pc:spChg chg="mod">
          <ac:chgData name="Noelle Guldner" userId="1af53202-2cd5-4c73-ae6b-3854eeb3cb3c" providerId="ADAL" clId="{F01EF0AE-F69A-4E94-8F07-B505C6C7416C}" dt="2021-03-04T16:20:36.186" v="176" actId="1076"/>
          <ac:spMkLst>
            <pc:docMk/>
            <pc:sldMk cId="3457113053" sldId="269"/>
            <ac:spMk id="57" creationId="{63FA7267-DA84-42F7-9B42-1F242B9A84E0}"/>
          </ac:spMkLst>
        </pc:spChg>
        <pc:spChg chg="mod">
          <ac:chgData name="Noelle Guldner" userId="1af53202-2cd5-4c73-ae6b-3854eeb3cb3c" providerId="ADAL" clId="{F01EF0AE-F69A-4E94-8F07-B505C6C7416C}" dt="2021-03-04T16:20:48.432" v="183" actId="20577"/>
          <ac:spMkLst>
            <pc:docMk/>
            <pc:sldMk cId="3457113053" sldId="269"/>
            <ac:spMk id="58" creationId="{6241C12B-4F3E-4914-AA30-0303EC1A39D8}"/>
          </ac:spMkLst>
        </pc:spChg>
        <pc:spChg chg="mod">
          <ac:chgData name="Noelle Guldner" userId="1af53202-2cd5-4c73-ae6b-3854eeb3cb3c" providerId="ADAL" clId="{F01EF0AE-F69A-4E94-8F07-B505C6C7416C}" dt="2021-03-04T16:20:40.257" v="178" actId="1076"/>
          <ac:spMkLst>
            <pc:docMk/>
            <pc:sldMk cId="3457113053" sldId="269"/>
            <ac:spMk id="62" creationId="{EFF66A0B-47D4-45DA-8604-49ADDA69EAEA}"/>
          </ac:spMkLst>
        </pc:spChg>
        <pc:spChg chg="mod">
          <ac:chgData name="Noelle Guldner" userId="1af53202-2cd5-4c73-ae6b-3854eeb3cb3c" providerId="ADAL" clId="{F01EF0AE-F69A-4E94-8F07-B505C6C7416C}" dt="2021-03-04T16:20:46.561" v="181" actId="1076"/>
          <ac:spMkLst>
            <pc:docMk/>
            <pc:sldMk cId="3457113053" sldId="269"/>
            <ac:spMk id="63" creationId="{CF63E878-9247-40ED-8B39-C07E1167799B}"/>
          </ac:spMkLst>
        </pc:spChg>
        <pc:picChg chg="del">
          <ac:chgData name="Noelle Guldner" userId="1af53202-2cd5-4c73-ae6b-3854eeb3cb3c" providerId="ADAL" clId="{F01EF0AE-F69A-4E94-8F07-B505C6C7416C}" dt="2021-03-04T16:14:36.335" v="18" actId="478"/>
          <ac:picMkLst>
            <pc:docMk/>
            <pc:sldMk cId="3457113053" sldId="269"/>
            <ac:picMk id="14" creationId="{72262CFB-041C-4A55-B6A2-8E6379A3B481}"/>
          </ac:picMkLst>
        </pc:picChg>
        <pc:picChg chg="add mod ord">
          <ac:chgData name="Noelle Guldner" userId="1af53202-2cd5-4c73-ae6b-3854eeb3cb3c" providerId="ADAL" clId="{F01EF0AE-F69A-4E94-8F07-B505C6C7416C}" dt="2021-03-04T16:14:34.384" v="17" actId="167"/>
          <ac:picMkLst>
            <pc:docMk/>
            <pc:sldMk cId="3457113053" sldId="269"/>
            <ac:picMk id="33" creationId="{EE462256-FBB0-490B-B562-1F91FF0AD39A}"/>
          </ac:picMkLst>
        </pc:picChg>
      </pc:sldChg>
      <pc:sldChg chg="addSp delSp modSp mod delAnim modAnim">
        <pc:chgData name="Noelle Guldner" userId="1af53202-2cd5-4c73-ae6b-3854eeb3cb3c" providerId="ADAL" clId="{F01EF0AE-F69A-4E94-8F07-B505C6C7416C}" dt="2021-03-04T16:24:07.278" v="281" actId="20577"/>
        <pc:sldMkLst>
          <pc:docMk/>
          <pc:sldMk cId="2894193031" sldId="270"/>
        </pc:sldMkLst>
        <pc:spChg chg="mod">
          <ac:chgData name="Noelle Guldner" userId="1af53202-2cd5-4c73-ae6b-3854eeb3cb3c" providerId="ADAL" clId="{F01EF0AE-F69A-4E94-8F07-B505C6C7416C}" dt="2021-03-04T16:23:18.609" v="246" actId="20577"/>
          <ac:spMkLst>
            <pc:docMk/>
            <pc:sldMk cId="2894193031" sldId="270"/>
            <ac:spMk id="2" creationId="{03C963A0-5E1D-4BB6-B49B-E83AB64D1145}"/>
          </ac:spMkLst>
        </pc:spChg>
        <pc:spChg chg="add del mod">
          <ac:chgData name="Noelle Guldner" userId="1af53202-2cd5-4c73-ae6b-3854eeb3cb3c" providerId="ADAL" clId="{F01EF0AE-F69A-4E94-8F07-B505C6C7416C}" dt="2021-03-04T16:23:16.234" v="239" actId="478"/>
          <ac:spMkLst>
            <pc:docMk/>
            <pc:sldMk cId="2894193031" sldId="270"/>
            <ac:spMk id="4" creationId="{DD9FEDAD-B6A2-4497-8160-8639C96EBCF3}"/>
          </ac:spMkLst>
        </pc:spChg>
        <pc:spChg chg="del">
          <ac:chgData name="Noelle Guldner" userId="1af53202-2cd5-4c73-ae6b-3854eeb3cb3c" providerId="ADAL" clId="{F01EF0AE-F69A-4E94-8F07-B505C6C7416C}" dt="2021-03-04T16:23:31.953" v="258" actId="478"/>
          <ac:spMkLst>
            <pc:docMk/>
            <pc:sldMk cId="2894193031" sldId="270"/>
            <ac:spMk id="5" creationId="{87001E88-E2E1-4985-8973-FA3F0E2BB1F4}"/>
          </ac:spMkLst>
        </pc:spChg>
        <pc:spChg chg="del">
          <ac:chgData name="Noelle Guldner" userId="1af53202-2cd5-4c73-ae6b-3854eeb3cb3c" providerId="ADAL" clId="{F01EF0AE-F69A-4E94-8F07-B505C6C7416C}" dt="2021-03-04T16:23:31.491" v="257" actId="478"/>
          <ac:spMkLst>
            <pc:docMk/>
            <pc:sldMk cId="2894193031" sldId="270"/>
            <ac:spMk id="6" creationId="{A74A0302-31FD-4210-BB36-366408563C74}"/>
          </ac:spMkLst>
        </pc:spChg>
        <pc:spChg chg="del">
          <ac:chgData name="Noelle Guldner" userId="1af53202-2cd5-4c73-ae6b-3854eeb3cb3c" providerId="ADAL" clId="{F01EF0AE-F69A-4E94-8F07-B505C6C7416C}" dt="2021-03-04T16:23:30.790" v="256" actId="478"/>
          <ac:spMkLst>
            <pc:docMk/>
            <pc:sldMk cId="2894193031" sldId="270"/>
            <ac:spMk id="8" creationId="{D49D6DA5-FA2A-4E23-8A89-C3D137B61AE1}"/>
          </ac:spMkLst>
        </pc:spChg>
        <pc:spChg chg="del">
          <ac:chgData name="Noelle Guldner" userId="1af53202-2cd5-4c73-ae6b-3854eeb3cb3c" providerId="ADAL" clId="{F01EF0AE-F69A-4E94-8F07-B505C6C7416C}" dt="2021-03-04T16:23:30.328" v="255" actId="478"/>
          <ac:spMkLst>
            <pc:docMk/>
            <pc:sldMk cId="2894193031" sldId="270"/>
            <ac:spMk id="20" creationId="{654E65D0-DAFB-4FEE-83DF-E1EF3054FEF7}"/>
          </ac:spMkLst>
        </pc:spChg>
        <pc:spChg chg="mod">
          <ac:chgData name="Noelle Guldner" userId="1af53202-2cd5-4c73-ae6b-3854eeb3cb3c" providerId="ADAL" clId="{F01EF0AE-F69A-4E94-8F07-B505C6C7416C}" dt="2021-03-04T16:23:21.968" v="250" actId="20577"/>
          <ac:spMkLst>
            <pc:docMk/>
            <pc:sldMk cId="2894193031" sldId="270"/>
            <ac:spMk id="29" creationId="{A5E8D464-2B6C-402F-80AF-546355713E5E}"/>
          </ac:spMkLst>
        </pc:spChg>
        <pc:spChg chg="mod">
          <ac:chgData name="Noelle Guldner" userId="1af53202-2cd5-4c73-ae6b-3854eeb3cb3c" providerId="ADAL" clId="{F01EF0AE-F69A-4E94-8F07-B505C6C7416C}" dt="2021-03-04T16:23:24.209" v="252" actId="20577"/>
          <ac:spMkLst>
            <pc:docMk/>
            <pc:sldMk cId="2894193031" sldId="270"/>
            <ac:spMk id="31" creationId="{34A00BCF-9932-46E4-8CD1-5E1E600F97E5}"/>
          </ac:spMkLst>
        </pc:spChg>
        <pc:spChg chg="mod">
          <ac:chgData name="Noelle Guldner" userId="1af53202-2cd5-4c73-ae6b-3854eeb3cb3c" providerId="ADAL" clId="{F01EF0AE-F69A-4E94-8F07-B505C6C7416C}" dt="2021-03-04T16:23:26.429" v="254" actId="20577"/>
          <ac:spMkLst>
            <pc:docMk/>
            <pc:sldMk cId="2894193031" sldId="270"/>
            <ac:spMk id="32" creationId="{476489AF-D1B7-435C-9901-98D6F6CC6BD3}"/>
          </ac:spMkLst>
        </pc:spChg>
        <pc:spChg chg="mod">
          <ac:chgData name="Noelle Guldner" userId="1af53202-2cd5-4c73-ae6b-3854eeb3cb3c" providerId="ADAL" clId="{F01EF0AE-F69A-4E94-8F07-B505C6C7416C}" dt="2021-03-04T16:24:02.914" v="277" actId="20577"/>
          <ac:spMkLst>
            <pc:docMk/>
            <pc:sldMk cId="2894193031" sldId="270"/>
            <ac:spMk id="35" creationId="{206B53DB-2CA9-4A94-B543-BAAED2E85E96}"/>
          </ac:spMkLst>
        </pc:spChg>
        <pc:spChg chg="mod">
          <ac:chgData name="Noelle Guldner" userId="1af53202-2cd5-4c73-ae6b-3854eeb3cb3c" providerId="ADAL" clId="{F01EF0AE-F69A-4E94-8F07-B505C6C7416C}" dt="2021-03-04T16:24:05.008" v="279" actId="20577"/>
          <ac:spMkLst>
            <pc:docMk/>
            <pc:sldMk cId="2894193031" sldId="270"/>
            <ac:spMk id="38" creationId="{2662C345-51C0-4261-95C5-3B57605E24DB}"/>
          </ac:spMkLst>
        </pc:spChg>
        <pc:spChg chg="mod">
          <ac:chgData name="Noelle Guldner" userId="1af53202-2cd5-4c73-ae6b-3854eeb3cb3c" providerId="ADAL" clId="{F01EF0AE-F69A-4E94-8F07-B505C6C7416C}" dt="2021-03-04T16:15:03.946" v="25" actId="207"/>
          <ac:spMkLst>
            <pc:docMk/>
            <pc:sldMk cId="2894193031" sldId="270"/>
            <ac:spMk id="39" creationId="{00083355-CE7B-49F9-876B-DD56193FA6DA}"/>
          </ac:spMkLst>
        </pc:spChg>
        <pc:spChg chg="del">
          <ac:chgData name="Noelle Guldner" userId="1af53202-2cd5-4c73-ae6b-3854eeb3cb3c" providerId="ADAL" clId="{F01EF0AE-F69A-4E94-8F07-B505C6C7416C}" dt="2021-03-04T16:23:57.591" v="271" actId="478"/>
          <ac:spMkLst>
            <pc:docMk/>
            <pc:sldMk cId="2894193031" sldId="270"/>
            <ac:spMk id="43" creationId="{829E2AA2-FC4A-462F-8AFB-65AA174B67F7}"/>
          </ac:spMkLst>
        </pc:spChg>
        <pc:spChg chg="del mod">
          <ac:chgData name="Noelle Guldner" userId="1af53202-2cd5-4c73-ae6b-3854eeb3cb3c" providerId="ADAL" clId="{F01EF0AE-F69A-4E94-8F07-B505C6C7416C}" dt="2021-03-04T16:23:57.247" v="270" actId="478"/>
          <ac:spMkLst>
            <pc:docMk/>
            <pc:sldMk cId="2894193031" sldId="270"/>
            <ac:spMk id="44" creationId="{1E4E091A-0E9D-46F3-BA95-B72567A883B0}"/>
          </ac:spMkLst>
        </pc:spChg>
        <pc:spChg chg="mod">
          <ac:chgData name="Noelle Guldner" userId="1af53202-2cd5-4c73-ae6b-3854eeb3cb3c" providerId="ADAL" clId="{F01EF0AE-F69A-4E94-8F07-B505C6C7416C}" dt="2021-03-04T16:23:52.913" v="268" actId="1076"/>
          <ac:spMkLst>
            <pc:docMk/>
            <pc:sldMk cId="2894193031" sldId="270"/>
            <ac:spMk id="46" creationId="{1E9682B7-E830-4B92-85C4-B3E0C1C9A073}"/>
          </ac:spMkLst>
        </pc:spChg>
        <pc:spChg chg="mod">
          <ac:chgData name="Noelle Guldner" userId="1af53202-2cd5-4c73-ae6b-3854eeb3cb3c" providerId="ADAL" clId="{F01EF0AE-F69A-4E94-8F07-B505C6C7416C}" dt="2021-03-04T16:24:07.278" v="281" actId="20577"/>
          <ac:spMkLst>
            <pc:docMk/>
            <pc:sldMk cId="2894193031" sldId="270"/>
            <ac:spMk id="47" creationId="{E07CB75E-65A5-48F6-B9F0-139B38A5BF05}"/>
          </ac:spMkLst>
        </pc:spChg>
        <pc:spChg chg="mod">
          <ac:chgData name="Noelle Guldner" userId="1af53202-2cd5-4c73-ae6b-3854eeb3cb3c" providerId="ADAL" clId="{F01EF0AE-F69A-4E94-8F07-B505C6C7416C}" dt="2021-03-04T16:23:34.595" v="260" actId="20577"/>
          <ac:spMkLst>
            <pc:docMk/>
            <pc:sldMk cId="2894193031" sldId="270"/>
            <ac:spMk id="52" creationId="{9A92D092-2548-4C79-AE6F-EACE35F0366A}"/>
          </ac:spMkLst>
        </pc:spChg>
        <pc:spChg chg="mod">
          <ac:chgData name="Noelle Guldner" userId="1af53202-2cd5-4c73-ae6b-3854eeb3cb3c" providerId="ADAL" clId="{F01EF0AE-F69A-4E94-8F07-B505C6C7416C}" dt="2021-03-04T16:23:36.692" v="262" actId="20577"/>
          <ac:spMkLst>
            <pc:docMk/>
            <pc:sldMk cId="2894193031" sldId="270"/>
            <ac:spMk id="55" creationId="{E380867E-792E-41A7-9A9A-DB542FADDB86}"/>
          </ac:spMkLst>
        </pc:spChg>
        <pc:spChg chg="mod">
          <ac:chgData name="Noelle Guldner" userId="1af53202-2cd5-4c73-ae6b-3854eeb3cb3c" providerId="ADAL" clId="{F01EF0AE-F69A-4E94-8F07-B505C6C7416C}" dt="2021-03-04T16:23:38.799" v="264" actId="20577"/>
          <ac:spMkLst>
            <pc:docMk/>
            <pc:sldMk cId="2894193031" sldId="270"/>
            <ac:spMk id="58" creationId="{6241C12B-4F3E-4914-AA30-0303EC1A39D8}"/>
          </ac:spMkLst>
        </pc:spChg>
        <pc:spChg chg="del">
          <ac:chgData name="Noelle Guldner" userId="1af53202-2cd5-4c73-ae6b-3854eeb3cb3c" providerId="ADAL" clId="{F01EF0AE-F69A-4E94-8F07-B505C6C7416C}" dt="2021-03-04T16:23:46.169" v="266" actId="478"/>
          <ac:spMkLst>
            <pc:docMk/>
            <pc:sldMk cId="2894193031" sldId="270"/>
            <ac:spMk id="62" creationId="{EFF66A0B-47D4-45DA-8604-49ADDA69EAEA}"/>
          </ac:spMkLst>
        </pc:spChg>
        <pc:spChg chg="del">
          <ac:chgData name="Noelle Guldner" userId="1af53202-2cd5-4c73-ae6b-3854eeb3cb3c" providerId="ADAL" clId="{F01EF0AE-F69A-4E94-8F07-B505C6C7416C}" dt="2021-03-04T16:23:45.729" v="265" actId="478"/>
          <ac:spMkLst>
            <pc:docMk/>
            <pc:sldMk cId="2894193031" sldId="270"/>
            <ac:spMk id="63" creationId="{CF63E878-9247-40ED-8B39-C07E1167799B}"/>
          </ac:spMkLst>
        </pc:spChg>
        <pc:spChg chg="mod">
          <ac:chgData name="Noelle Guldner" userId="1af53202-2cd5-4c73-ae6b-3854eeb3cb3c" providerId="ADAL" clId="{F01EF0AE-F69A-4E94-8F07-B505C6C7416C}" dt="2021-03-04T16:23:59.794" v="273" actId="20577"/>
          <ac:spMkLst>
            <pc:docMk/>
            <pc:sldMk cId="2894193031" sldId="270"/>
            <ac:spMk id="66" creationId="{F87F1E1C-25A2-4F7D-948A-8649DD0EEDD6}"/>
          </ac:spMkLst>
        </pc:spChg>
        <pc:picChg chg="del">
          <ac:chgData name="Noelle Guldner" userId="1af53202-2cd5-4c73-ae6b-3854eeb3cb3c" providerId="ADAL" clId="{F01EF0AE-F69A-4E94-8F07-B505C6C7416C}" dt="2021-03-04T16:14:55.485" v="21" actId="478"/>
          <ac:picMkLst>
            <pc:docMk/>
            <pc:sldMk cId="2894193031" sldId="270"/>
            <ac:picMk id="14" creationId="{72262CFB-041C-4A55-B6A2-8E6379A3B481}"/>
          </ac:picMkLst>
        </pc:picChg>
        <pc:picChg chg="add del mod ord">
          <ac:chgData name="Noelle Guldner" userId="1af53202-2cd5-4c73-ae6b-3854eeb3cb3c" providerId="ADAL" clId="{F01EF0AE-F69A-4E94-8F07-B505C6C7416C}" dt="2021-03-04T16:23:12.790" v="238" actId="478"/>
          <ac:picMkLst>
            <pc:docMk/>
            <pc:sldMk cId="2894193031" sldId="270"/>
            <ac:picMk id="42" creationId="{E3C7694A-EB15-4999-9232-7FAD6AB6850F}"/>
          </ac:picMkLst>
        </pc:picChg>
      </pc:sldChg>
      <pc:sldChg chg="addSp delSp modSp mod delAnim modAnim">
        <pc:chgData name="Noelle Guldner" userId="1af53202-2cd5-4c73-ae6b-3854eeb3cb3c" providerId="ADAL" clId="{F01EF0AE-F69A-4E94-8F07-B505C6C7416C}" dt="2021-03-04T16:27:24.946" v="326" actId="1076"/>
        <pc:sldMkLst>
          <pc:docMk/>
          <pc:sldMk cId="3070861314" sldId="271"/>
        </pc:sldMkLst>
        <pc:spChg chg="mod">
          <ac:chgData name="Noelle Guldner" userId="1af53202-2cd5-4c73-ae6b-3854eeb3cb3c" providerId="ADAL" clId="{F01EF0AE-F69A-4E94-8F07-B505C6C7416C}" dt="2021-03-04T16:21:31.924" v="205" actId="20577"/>
          <ac:spMkLst>
            <pc:docMk/>
            <pc:sldMk cId="3070861314" sldId="271"/>
            <ac:spMk id="2" creationId="{03C963A0-5E1D-4BB6-B49B-E83AB64D1145}"/>
          </ac:spMkLst>
        </pc:spChg>
        <pc:spChg chg="add del mod">
          <ac:chgData name="Noelle Guldner" userId="1af53202-2cd5-4c73-ae6b-3854eeb3cb3c" providerId="ADAL" clId="{F01EF0AE-F69A-4E94-8F07-B505C6C7416C}" dt="2021-03-04T16:21:40.202" v="206" actId="478"/>
          <ac:spMkLst>
            <pc:docMk/>
            <pc:sldMk cId="3070861314" sldId="271"/>
            <ac:spMk id="4" creationId="{1E7AB09B-D0C2-4999-B4ED-B0163A770AC3}"/>
          </ac:spMkLst>
        </pc:spChg>
        <pc:spChg chg="mod">
          <ac:chgData name="Noelle Guldner" userId="1af53202-2cd5-4c73-ae6b-3854eeb3cb3c" providerId="ADAL" clId="{F01EF0AE-F69A-4E94-8F07-B505C6C7416C}" dt="2021-03-04T16:21:45.969" v="210" actId="20577"/>
          <ac:spMkLst>
            <pc:docMk/>
            <pc:sldMk cId="3070861314" sldId="271"/>
            <ac:spMk id="6" creationId="{A74A0302-31FD-4210-BB36-366408563C74}"/>
          </ac:spMkLst>
        </pc:spChg>
        <pc:spChg chg="mod">
          <ac:chgData name="Noelle Guldner" userId="1af53202-2cd5-4c73-ae6b-3854eeb3cb3c" providerId="ADAL" clId="{F01EF0AE-F69A-4E94-8F07-B505C6C7416C}" dt="2021-03-04T16:22:04.273" v="225" actId="1076"/>
          <ac:spMkLst>
            <pc:docMk/>
            <pc:sldMk cId="3070861314" sldId="271"/>
            <ac:spMk id="18" creationId="{552AA9B0-A1E9-4D6A-AA52-801F14619414}"/>
          </ac:spMkLst>
        </pc:spChg>
        <pc:spChg chg="mod">
          <ac:chgData name="Noelle Guldner" userId="1af53202-2cd5-4c73-ae6b-3854eeb3cb3c" providerId="ADAL" clId="{F01EF0AE-F69A-4E94-8F07-B505C6C7416C}" dt="2021-03-04T16:21:48.392" v="212" actId="20577"/>
          <ac:spMkLst>
            <pc:docMk/>
            <pc:sldMk cId="3070861314" sldId="271"/>
            <ac:spMk id="20" creationId="{654E65D0-DAFB-4FEE-83DF-E1EF3054FEF7}"/>
          </ac:spMkLst>
        </pc:spChg>
        <pc:spChg chg="mod">
          <ac:chgData name="Noelle Guldner" userId="1af53202-2cd5-4c73-ae6b-3854eeb3cb3c" providerId="ADAL" clId="{F01EF0AE-F69A-4E94-8F07-B505C6C7416C}" dt="2021-03-04T16:21:52.291" v="219" actId="20577"/>
          <ac:spMkLst>
            <pc:docMk/>
            <pc:sldMk cId="3070861314" sldId="271"/>
            <ac:spMk id="29" creationId="{A5E8D464-2B6C-402F-80AF-546355713E5E}"/>
          </ac:spMkLst>
        </pc:spChg>
        <pc:spChg chg="mod">
          <ac:chgData name="Noelle Guldner" userId="1af53202-2cd5-4c73-ae6b-3854eeb3cb3c" providerId="ADAL" clId="{F01EF0AE-F69A-4E94-8F07-B505C6C7416C}" dt="2021-03-04T16:22:01.937" v="224" actId="1076"/>
          <ac:spMkLst>
            <pc:docMk/>
            <pc:sldMk cId="3070861314" sldId="271"/>
            <ac:spMk id="31" creationId="{34A00BCF-9932-46E4-8CD1-5E1E600F97E5}"/>
          </ac:spMkLst>
        </pc:spChg>
        <pc:spChg chg="mod">
          <ac:chgData name="Noelle Guldner" userId="1af53202-2cd5-4c73-ae6b-3854eeb3cb3c" providerId="ADAL" clId="{F01EF0AE-F69A-4E94-8F07-B505C6C7416C}" dt="2021-03-04T16:22:06.550" v="227" actId="20577"/>
          <ac:spMkLst>
            <pc:docMk/>
            <pc:sldMk cId="3070861314" sldId="271"/>
            <ac:spMk id="32" creationId="{476489AF-D1B7-435C-9901-98D6F6CC6BD3}"/>
          </ac:spMkLst>
        </pc:spChg>
        <pc:spChg chg="add mod ord">
          <ac:chgData name="Noelle Guldner" userId="1af53202-2cd5-4c73-ae6b-3854eeb3cb3c" providerId="ADAL" clId="{F01EF0AE-F69A-4E94-8F07-B505C6C7416C}" dt="2021-03-04T16:26:50.511" v="323" actId="166"/>
          <ac:spMkLst>
            <pc:docMk/>
            <pc:sldMk cId="3070861314" sldId="271"/>
            <ac:spMk id="35" creationId="{403F4CC1-9D0D-49FE-BB59-DE7C286D5081}"/>
          </ac:spMkLst>
        </pc:spChg>
        <pc:spChg chg="add mod">
          <ac:chgData name="Noelle Guldner" userId="1af53202-2cd5-4c73-ae6b-3854eeb3cb3c" providerId="ADAL" clId="{F01EF0AE-F69A-4E94-8F07-B505C6C7416C}" dt="2021-03-04T16:26:53.737" v="324" actId="1076"/>
          <ac:spMkLst>
            <pc:docMk/>
            <pc:sldMk cId="3070861314" sldId="271"/>
            <ac:spMk id="36" creationId="{AE0CC7F7-EEFA-41B5-B8E7-3AA43CD25312}"/>
          </ac:spMkLst>
        </pc:spChg>
        <pc:spChg chg="del">
          <ac:chgData name="Noelle Guldner" userId="1af53202-2cd5-4c73-ae6b-3854eeb3cb3c" providerId="ADAL" clId="{F01EF0AE-F69A-4E94-8F07-B505C6C7416C}" dt="2021-03-04T16:26:30.171" v="316" actId="478"/>
          <ac:spMkLst>
            <pc:docMk/>
            <pc:sldMk cId="3070861314" sldId="271"/>
            <ac:spMk id="37" creationId="{4B427BA9-441C-4240-A5F6-D8DFD3865BE6}"/>
          </ac:spMkLst>
        </pc:spChg>
        <pc:spChg chg="del mod">
          <ac:chgData name="Noelle Guldner" userId="1af53202-2cd5-4c73-ae6b-3854eeb3cb3c" providerId="ADAL" clId="{F01EF0AE-F69A-4E94-8F07-B505C6C7416C}" dt="2021-03-04T16:26:29.378" v="315" actId="478"/>
          <ac:spMkLst>
            <pc:docMk/>
            <pc:sldMk cId="3070861314" sldId="271"/>
            <ac:spMk id="38" creationId="{2662C345-51C0-4261-95C5-3B57605E24DB}"/>
          </ac:spMkLst>
        </pc:spChg>
        <pc:spChg chg="mod">
          <ac:chgData name="Noelle Guldner" userId="1af53202-2cd5-4c73-ae6b-3854eeb3cb3c" providerId="ADAL" clId="{F01EF0AE-F69A-4E94-8F07-B505C6C7416C}" dt="2021-03-04T16:15:17.474" v="30" actId="207"/>
          <ac:spMkLst>
            <pc:docMk/>
            <pc:sldMk cId="3070861314" sldId="271"/>
            <ac:spMk id="39" creationId="{A6C94869-24A7-40AD-A566-B2A7E8E76F31}"/>
          </ac:spMkLst>
        </pc:spChg>
        <pc:spChg chg="mod">
          <ac:chgData name="Noelle Guldner" userId="1af53202-2cd5-4c73-ae6b-3854eeb3cb3c" providerId="ADAL" clId="{F01EF0AE-F69A-4E94-8F07-B505C6C7416C}" dt="2021-03-04T16:22:15.897" v="229" actId="20577"/>
          <ac:spMkLst>
            <pc:docMk/>
            <pc:sldMk cId="3070861314" sldId="271"/>
            <ac:spMk id="55" creationId="{E380867E-792E-41A7-9A9A-DB542FADDB86}"/>
          </ac:spMkLst>
        </pc:spChg>
        <pc:spChg chg="mod">
          <ac:chgData name="Noelle Guldner" userId="1af53202-2cd5-4c73-ae6b-3854eeb3cb3c" providerId="ADAL" clId="{F01EF0AE-F69A-4E94-8F07-B505C6C7416C}" dt="2021-03-04T16:27:24.946" v="326" actId="1076"/>
          <ac:spMkLst>
            <pc:docMk/>
            <pc:sldMk cId="3070861314" sldId="271"/>
            <ac:spMk id="58" creationId="{6241C12B-4F3E-4914-AA30-0303EC1A39D8}"/>
          </ac:spMkLst>
        </pc:spChg>
        <pc:spChg chg="del">
          <ac:chgData name="Noelle Guldner" userId="1af53202-2cd5-4c73-ae6b-3854eeb3cb3c" providerId="ADAL" clId="{F01EF0AE-F69A-4E94-8F07-B505C6C7416C}" dt="2021-03-04T16:22:21.235" v="233" actId="478"/>
          <ac:spMkLst>
            <pc:docMk/>
            <pc:sldMk cId="3070861314" sldId="271"/>
            <ac:spMk id="62" creationId="{EFF66A0B-47D4-45DA-8604-49ADDA69EAEA}"/>
          </ac:spMkLst>
        </pc:spChg>
        <pc:spChg chg="del">
          <ac:chgData name="Noelle Guldner" userId="1af53202-2cd5-4c73-ae6b-3854eeb3cb3c" providerId="ADAL" clId="{F01EF0AE-F69A-4E94-8F07-B505C6C7416C}" dt="2021-03-04T16:22:20.653" v="232" actId="478"/>
          <ac:spMkLst>
            <pc:docMk/>
            <pc:sldMk cId="3070861314" sldId="271"/>
            <ac:spMk id="63" creationId="{CF63E878-9247-40ED-8B39-C07E1167799B}"/>
          </ac:spMkLst>
        </pc:spChg>
        <pc:spChg chg="del">
          <ac:chgData name="Noelle Guldner" userId="1af53202-2cd5-4c73-ae6b-3854eeb3cb3c" providerId="ADAL" clId="{F01EF0AE-F69A-4E94-8F07-B505C6C7416C}" dt="2021-03-04T16:22:22.432" v="235" actId="478"/>
          <ac:spMkLst>
            <pc:docMk/>
            <pc:sldMk cId="3070861314" sldId="271"/>
            <ac:spMk id="65" creationId="{5675B353-BFDA-4DB8-A5B2-AF23AA049796}"/>
          </ac:spMkLst>
        </pc:spChg>
        <pc:spChg chg="del">
          <ac:chgData name="Noelle Guldner" userId="1af53202-2cd5-4c73-ae6b-3854eeb3cb3c" providerId="ADAL" clId="{F01EF0AE-F69A-4E94-8F07-B505C6C7416C}" dt="2021-03-04T16:22:22.094" v="234" actId="478"/>
          <ac:spMkLst>
            <pc:docMk/>
            <pc:sldMk cId="3070861314" sldId="271"/>
            <ac:spMk id="66" creationId="{F87F1E1C-25A2-4F7D-948A-8649DD0EEDD6}"/>
          </ac:spMkLst>
        </pc:spChg>
        <pc:picChg chg="del">
          <ac:chgData name="Noelle Guldner" userId="1af53202-2cd5-4c73-ae6b-3854eeb3cb3c" providerId="ADAL" clId="{F01EF0AE-F69A-4E94-8F07-B505C6C7416C}" dt="2021-03-04T16:15:07.318" v="26" actId="478"/>
          <ac:picMkLst>
            <pc:docMk/>
            <pc:sldMk cId="3070861314" sldId="271"/>
            <ac:picMk id="14" creationId="{72262CFB-041C-4A55-B6A2-8E6379A3B481}"/>
          </ac:picMkLst>
        </pc:picChg>
        <pc:picChg chg="add mod ord">
          <ac:chgData name="Noelle Guldner" userId="1af53202-2cd5-4c73-ae6b-3854eeb3cb3c" providerId="ADAL" clId="{F01EF0AE-F69A-4E94-8F07-B505C6C7416C}" dt="2021-03-04T16:15:10.967" v="28" actId="167"/>
          <ac:picMkLst>
            <pc:docMk/>
            <pc:sldMk cId="3070861314" sldId="271"/>
            <ac:picMk id="33" creationId="{7568374B-9FF7-457F-8015-237A2B56962B}"/>
          </ac:picMkLst>
        </pc:picChg>
      </pc:sldChg>
      <pc:sldChg chg="addSp delSp modSp mod delAnim modAnim">
        <pc:chgData name="Noelle Guldner" userId="1af53202-2cd5-4c73-ae6b-3854eeb3cb3c" providerId="ADAL" clId="{F01EF0AE-F69A-4E94-8F07-B505C6C7416C}" dt="2021-03-04T16:17:01.122" v="79" actId="20577"/>
        <pc:sldMkLst>
          <pc:docMk/>
          <pc:sldMk cId="610538515" sldId="272"/>
        </pc:sldMkLst>
        <pc:spChg chg="mod">
          <ac:chgData name="Noelle Guldner" userId="1af53202-2cd5-4c73-ae6b-3854eeb3cb3c" providerId="ADAL" clId="{F01EF0AE-F69A-4E94-8F07-B505C6C7416C}" dt="2021-03-04T16:17:01.122" v="79" actId="20577"/>
          <ac:spMkLst>
            <pc:docMk/>
            <pc:sldMk cId="610538515" sldId="272"/>
            <ac:spMk id="2" creationId="{03C963A0-5E1D-4BB6-B49B-E83AB64D1145}"/>
          </ac:spMkLst>
        </pc:spChg>
        <pc:spChg chg="add del mod">
          <ac:chgData name="Noelle Guldner" userId="1af53202-2cd5-4c73-ae6b-3854eeb3cb3c" providerId="ADAL" clId="{F01EF0AE-F69A-4E94-8F07-B505C6C7416C}" dt="2021-03-04T16:16:27.913" v="41" actId="478"/>
          <ac:spMkLst>
            <pc:docMk/>
            <pc:sldMk cId="610538515" sldId="272"/>
            <ac:spMk id="4" creationId="{E642DC42-2982-41AE-96AF-A4CA4D208B1B}"/>
          </ac:spMkLst>
        </pc:spChg>
        <pc:spChg chg="mod">
          <ac:chgData name="Noelle Guldner" userId="1af53202-2cd5-4c73-ae6b-3854eeb3cb3c" providerId="ADAL" clId="{F01EF0AE-F69A-4E94-8F07-B505C6C7416C}" dt="2021-03-04T16:16:30.091" v="43" actId="20577"/>
          <ac:spMkLst>
            <pc:docMk/>
            <pc:sldMk cId="610538515" sldId="272"/>
            <ac:spMk id="6" creationId="{A74A0302-31FD-4210-BB36-366408563C74}"/>
          </ac:spMkLst>
        </pc:spChg>
        <pc:spChg chg="mod">
          <ac:chgData name="Noelle Guldner" userId="1af53202-2cd5-4c73-ae6b-3854eeb3cb3c" providerId="ADAL" clId="{F01EF0AE-F69A-4E94-8F07-B505C6C7416C}" dt="2021-03-04T16:16:32.049" v="45" actId="20577"/>
          <ac:spMkLst>
            <pc:docMk/>
            <pc:sldMk cId="610538515" sldId="272"/>
            <ac:spMk id="20" creationId="{654E65D0-DAFB-4FEE-83DF-E1EF3054FEF7}"/>
          </ac:spMkLst>
        </pc:spChg>
        <pc:spChg chg="mod">
          <ac:chgData name="Noelle Guldner" userId="1af53202-2cd5-4c73-ae6b-3854eeb3cb3c" providerId="ADAL" clId="{F01EF0AE-F69A-4E94-8F07-B505C6C7416C}" dt="2021-03-04T16:16:34.137" v="47" actId="20577"/>
          <ac:spMkLst>
            <pc:docMk/>
            <pc:sldMk cId="610538515" sldId="272"/>
            <ac:spMk id="29" creationId="{A5E8D464-2B6C-402F-80AF-546355713E5E}"/>
          </ac:spMkLst>
        </pc:spChg>
        <pc:spChg chg="del">
          <ac:chgData name="Noelle Guldner" userId="1af53202-2cd5-4c73-ae6b-3854eeb3cb3c" providerId="ADAL" clId="{F01EF0AE-F69A-4E94-8F07-B505C6C7416C}" dt="2021-03-04T16:16:54.210" v="63" actId="478"/>
          <ac:spMkLst>
            <pc:docMk/>
            <pc:sldMk cId="610538515" sldId="272"/>
            <ac:spMk id="30" creationId="{5B68E5AC-F968-4C89-9567-35DC964F3C6E}"/>
          </ac:spMkLst>
        </pc:spChg>
        <pc:spChg chg="mod">
          <ac:chgData name="Noelle Guldner" userId="1af53202-2cd5-4c73-ae6b-3854eeb3cb3c" providerId="ADAL" clId="{F01EF0AE-F69A-4E94-8F07-B505C6C7416C}" dt="2021-03-04T16:16:36.559" v="49" actId="20577"/>
          <ac:spMkLst>
            <pc:docMk/>
            <pc:sldMk cId="610538515" sldId="272"/>
            <ac:spMk id="31" creationId="{34A00BCF-9932-46E4-8CD1-5E1E600F97E5}"/>
          </ac:spMkLst>
        </pc:spChg>
        <pc:spChg chg="mod">
          <ac:chgData name="Noelle Guldner" userId="1af53202-2cd5-4c73-ae6b-3854eeb3cb3c" providerId="ADAL" clId="{F01EF0AE-F69A-4E94-8F07-B505C6C7416C}" dt="2021-03-04T16:16:38.935" v="51" actId="20577"/>
          <ac:spMkLst>
            <pc:docMk/>
            <pc:sldMk cId="610538515" sldId="272"/>
            <ac:spMk id="32" creationId="{476489AF-D1B7-435C-9901-98D6F6CC6BD3}"/>
          </ac:spMkLst>
        </pc:spChg>
        <pc:spChg chg="del">
          <ac:chgData name="Noelle Guldner" userId="1af53202-2cd5-4c73-ae6b-3854eeb3cb3c" providerId="ADAL" clId="{F01EF0AE-F69A-4E94-8F07-B505C6C7416C}" dt="2021-03-04T16:16:53.710" v="62" actId="478"/>
          <ac:spMkLst>
            <pc:docMk/>
            <pc:sldMk cId="610538515" sldId="272"/>
            <ac:spMk id="33" creationId="{3C99F291-DFB5-43F8-A829-814374FC909A}"/>
          </ac:spMkLst>
        </pc:spChg>
        <pc:spChg chg="mod">
          <ac:chgData name="Noelle Guldner" userId="1af53202-2cd5-4c73-ae6b-3854eeb3cb3c" providerId="ADAL" clId="{F01EF0AE-F69A-4E94-8F07-B505C6C7416C}" dt="2021-03-04T16:15:30.307" v="35" actId="207"/>
          <ac:spMkLst>
            <pc:docMk/>
            <pc:sldMk cId="610538515" sldId="272"/>
            <ac:spMk id="39" creationId="{00083355-CE7B-49F9-876B-DD56193FA6DA}"/>
          </ac:spMkLst>
        </pc:spChg>
        <pc:spChg chg="mod">
          <ac:chgData name="Noelle Guldner" userId="1af53202-2cd5-4c73-ae6b-3854eeb3cb3c" providerId="ADAL" clId="{F01EF0AE-F69A-4E94-8F07-B505C6C7416C}" dt="2021-03-04T16:16:41.211" v="53" actId="20577"/>
          <ac:spMkLst>
            <pc:docMk/>
            <pc:sldMk cId="610538515" sldId="272"/>
            <ac:spMk id="41" creationId="{41A7A5D3-0797-4739-B188-AEFF7DE66D1C}"/>
          </ac:spMkLst>
        </pc:spChg>
        <pc:spChg chg="del">
          <ac:chgData name="Noelle Guldner" userId="1af53202-2cd5-4c73-ae6b-3854eeb3cb3c" providerId="ADAL" clId="{F01EF0AE-F69A-4E94-8F07-B505C6C7416C}" dt="2021-03-04T16:16:55.717" v="65" actId="478"/>
          <ac:spMkLst>
            <pc:docMk/>
            <pc:sldMk cId="610538515" sldId="272"/>
            <ac:spMk id="51" creationId="{B33E9066-282A-4357-A5F8-5C2F6BC45581}"/>
          </ac:spMkLst>
        </pc:spChg>
        <pc:spChg chg="del">
          <ac:chgData name="Noelle Guldner" userId="1af53202-2cd5-4c73-ae6b-3854eeb3cb3c" providerId="ADAL" clId="{F01EF0AE-F69A-4E94-8F07-B505C6C7416C}" dt="2021-03-04T16:16:55.270" v="64" actId="478"/>
          <ac:spMkLst>
            <pc:docMk/>
            <pc:sldMk cId="610538515" sldId="272"/>
            <ac:spMk id="52" creationId="{9A92D092-2548-4C79-AE6F-EACE35F0366A}"/>
          </ac:spMkLst>
        </pc:spChg>
        <pc:spChg chg="mod">
          <ac:chgData name="Noelle Guldner" userId="1af53202-2cd5-4c73-ae6b-3854eeb3cb3c" providerId="ADAL" clId="{F01EF0AE-F69A-4E94-8F07-B505C6C7416C}" dt="2021-03-04T16:16:44.774" v="55" actId="20577"/>
          <ac:spMkLst>
            <pc:docMk/>
            <pc:sldMk cId="610538515" sldId="272"/>
            <ac:spMk id="55" creationId="{E380867E-792E-41A7-9A9A-DB542FADDB86}"/>
          </ac:spMkLst>
        </pc:spChg>
        <pc:spChg chg="mod">
          <ac:chgData name="Noelle Guldner" userId="1af53202-2cd5-4c73-ae6b-3854eeb3cb3c" providerId="ADAL" clId="{F01EF0AE-F69A-4E94-8F07-B505C6C7416C}" dt="2021-03-04T16:16:47.077" v="57" actId="20577"/>
          <ac:spMkLst>
            <pc:docMk/>
            <pc:sldMk cId="610538515" sldId="272"/>
            <ac:spMk id="58" creationId="{6241C12B-4F3E-4914-AA30-0303EC1A39D8}"/>
          </ac:spMkLst>
        </pc:spChg>
        <pc:spChg chg="mod">
          <ac:chgData name="Noelle Guldner" userId="1af53202-2cd5-4c73-ae6b-3854eeb3cb3c" providerId="ADAL" clId="{F01EF0AE-F69A-4E94-8F07-B505C6C7416C}" dt="2021-03-04T16:16:48.868" v="59" actId="20577"/>
          <ac:spMkLst>
            <pc:docMk/>
            <pc:sldMk cId="610538515" sldId="272"/>
            <ac:spMk id="63" creationId="{CF63E878-9247-40ED-8B39-C07E1167799B}"/>
          </ac:spMkLst>
        </pc:spChg>
        <pc:spChg chg="mod">
          <ac:chgData name="Noelle Guldner" userId="1af53202-2cd5-4c73-ae6b-3854eeb3cb3c" providerId="ADAL" clId="{F01EF0AE-F69A-4E94-8F07-B505C6C7416C}" dt="2021-03-04T16:16:51.290" v="61" actId="20577"/>
          <ac:spMkLst>
            <pc:docMk/>
            <pc:sldMk cId="610538515" sldId="272"/>
            <ac:spMk id="66" creationId="{F87F1E1C-25A2-4F7D-948A-8649DD0EEDD6}"/>
          </ac:spMkLst>
        </pc:spChg>
        <pc:picChg chg="del">
          <ac:chgData name="Noelle Guldner" userId="1af53202-2cd5-4c73-ae6b-3854eeb3cb3c" providerId="ADAL" clId="{F01EF0AE-F69A-4E94-8F07-B505C6C7416C}" dt="2021-03-04T16:15:23.122" v="31" actId="478"/>
          <ac:picMkLst>
            <pc:docMk/>
            <pc:sldMk cId="610538515" sldId="272"/>
            <ac:picMk id="14" creationId="{72262CFB-041C-4A55-B6A2-8E6379A3B481}"/>
          </ac:picMkLst>
        </pc:picChg>
        <pc:picChg chg="add mod ord">
          <ac:chgData name="Noelle Guldner" userId="1af53202-2cd5-4c73-ae6b-3854eeb3cb3c" providerId="ADAL" clId="{F01EF0AE-F69A-4E94-8F07-B505C6C7416C}" dt="2021-03-04T16:15:25.665" v="33" actId="167"/>
          <ac:picMkLst>
            <pc:docMk/>
            <pc:sldMk cId="610538515" sldId="272"/>
            <ac:picMk id="35" creationId="{88844D1A-46A0-463D-AB6D-6F650AA72E18}"/>
          </ac:picMkLst>
        </pc:picChg>
      </pc:sldChg>
      <pc:sldChg chg="delSp modSp add mod delAnim modAnim">
        <pc:chgData name="Noelle Guldner" userId="1af53202-2cd5-4c73-ae6b-3854eeb3cb3c" providerId="ADAL" clId="{F01EF0AE-F69A-4E94-8F07-B505C6C7416C}" dt="2021-03-04T16:28:33.353" v="355" actId="20577"/>
        <pc:sldMkLst>
          <pc:docMk/>
          <pc:sldMk cId="1295063827" sldId="273"/>
        </pc:sldMkLst>
        <pc:spChg chg="mod">
          <ac:chgData name="Noelle Guldner" userId="1af53202-2cd5-4c73-ae6b-3854eeb3cb3c" providerId="ADAL" clId="{F01EF0AE-F69A-4E94-8F07-B505C6C7416C}" dt="2021-03-04T16:28:33.353" v="355" actId="20577"/>
          <ac:spMkLst>
            <pc:docMk/>
            <pc:sldMk cId="1295063827" sldId="273"/>
            <ac:spMk id="2" creationId="{03C963A0-5E1D-4BB6-B49B-E83AB64D1145}"/>
          </ac:spMkLst>
        </pc:spChg>
        <pc:spChg chg="del">
          <ac:chgData name="Noelle Guldner" userId="1af53202-2cd5-4c73-ae6b-3854eeb3cb3c" providerId="ADAL" clId="{F01EF0AE-F69A-4E94-8F07-B505C6C7416C}" dt="2021-03-04T16:25:28.687" v="314" actId="478"/>
          <ac:spMkLst>
            <pc:docMk/>
            <pc:sldMk cId="1295063827" sldId="273"/>
            <ac:spMk id="5" creationId="{87001E88-E2E1-4985-8973-FA3F0E2BB1F4}"/>
          </ac:spMkLst>
        </pc:spChg>
        <pc:spChg chg="del">
          <ac:chgData name="Noelle Guldner" userId="1af53202-2cd5-4c73-ae6b-3854eeb3cb3c" providerId="ADAL" clId="{F01EF0AE-F69A-4E94-8F07-B505C6C7416C}" dt="2021-03-04T16:25:28.244" v="313" actId="478"/>
          <ac:spMkLst>
            <pc:docMk/>
            <pc:sldMk cId="1295063827" sldId="273"/>
            <ac:spMk id="6" creationId="{A74A0302-31FD-4210-BB36-366408563C74}"/>
          </ac:spMkLst>
        </pc:spChg>
        <pc:spChg chg="mod">
          <ac:chgData name="Noelle Guldner" userId="1af53202-2cd5-4c73-ae6b-3854eeb3cb3c" providerId="ADAL" clId="{F01EF0AE-F69A-4E94-8F07-B505C6C7416C}" dt="2021-03-04T16:24:33.423" v="284" actId="20577"/>
          <ac:spMkLst>
            <pc:docMk/>
            <pc:sldMk cId="1295063827" sldId="273"/>
            <ac:spMk id="20" creationId="{654E65D0-DAFB-4FEE-83DF-E1EF3054FEF7}"/>
          </ac:spMkLst>
        </pc:spChg>
        <pc:spChg chg="mod">
          <ac:chgData name="Noelle Guldner" userId="1af53202-2cd5-4c73-ae6b-3854eeb3cb3c" providerId="ADAL" clId="{F01EF0AE-F69A-4E94-8F07-B505C6C7416C}" dt="2021-03-04T16:24:35.829" v="286" actId="20577"/>
          <ac:spMkLst>
            <pc:docMk/>
            <pc:sldMk cId="1295063827" sldId="273"/>
            <ac:spMk id="29" creationId="{A5E8D464-2B6C-402F-80AF-546355713E5E}"/>
          </ac:spMkLst>
        </pc:spChg>
        <pc:spChg chg="mod">
          <ac:chgData name="Noelle Guldner" userId="1af53202-2cd5-4c73-ae6b-3854eeb3cb3c" providerId="ADAL" clId="{F01EF0AE-F69A-4E94-8F07-B505C6C7416C}" dt="2021-03-04T16:25:15.198" v="310" actId="1076"/>
          <ac:spMkLst>
            <pc:docMk/>
            <pc:sldMk cId="1295063827" sldId="273"/>
            <ac:spMk id="30" creationId="{22B83511-3C46-44D6-9F12-C0686CBF0E21}"/>
          </ac:spMkLst>
        </pc:spChg>
        <pc:spChg chg="mod">
          <ac:chgData name="Noelle Guldner" userId="1af53202-2cd5-4c73-ae6b-3854eeb3cb3c" providerId="ADAL" clId="{F01EF0AE-F69A-4E94-8F07-B505C6C7416C}" dt="2021-03-04T16:24:38.158" v="288" actId="20577"/>
          <ac:spMkLst>
            <pc:docMk/>
            <pc:sldMk cId="1295063827" sldId="273"/>
            <ac:spMk id="31" creationId="{34A00BCF-9932-46E4-8CD1-5E1E600F97E5}"/>
          </ac:spMkLst>
        </pc:spChg>
        <pc:spChg chg="mod">
          <ac:chgData name="Noelle Guldner" userId="1af53202-2cd5-4c73-ae6b-3854eeb3cb3c" providerId="ADAL" clId="{F01EF0AE-F69A-4E94-8F07-B505C6C7416C}" dt="2021-03-04T16:24:40.312" v="290" actId="20577"/>
          <ac:spMkLst>
            <pc:docMk/>
            <pc:sldMk cId="1295063827" sldId="273"/>
            <ac:spMk id="32" creationId="{476489AF-D1B7-435C-9901-98D6F6CC6BD3}"/>
          </ac:spMkLst>
        </pc:spChg>
        <pc:spChg chg="mod">
          <ac:chgData name="Noelle Guldner" userId="1af53202-2cd5-4c73-ae6b-3854eeb3cb3c" providerId="ADAL" clId="{F01EF0AE-F69A-4E94-8F07-B505C6C7416C}" dt="2021-03-04T16:24:51.036" v="296" actId="20577"/>
          <ac:spMkLst>
            <pc:docMk/>
            <pc:sldMk cId="1295063827" sldId="273"/>
            <ac:spMk id="44" creationId="{1E4E091A-0E9D-46F3-BA95-B72567A883B0}"/>
          </ac:spMkLst>
        </pc:spChg>
        <pc:spChg chg="mod">
          <ac:chgData name="Noelle Guldner" userId="1af53202-2cd5-4c73-ae6b-3854eeb3cb3c" providerId="ADAL" clId="{F01EF0AE-F69A-4E94-8F07-B505C6C7416C}" dt="2021-03-04T16:25:11.873" v="308" actId="1076"/>
          <ac:spMkLst>
            <pc:docMk/>
            <pc:sldMk cId="1295063827" sldId="273"/>
            <ac:spMk id="46" creationId="{1E9682B7-E830-4B92-85C4-B3E0C1C9A073}"/>
          </ac:spMkLst>
        </pc:spChg>
        <pc:spChg chg="mod">
          <ac:chgData name="Noelle Guldner" userId="1af53202-2cd5-4c73-ae6b-3854eeb3cb3c" providerId="ADAL" clId="{F01EF0AE-F69A-4E94-8F07-B505C6C7416C}" dt="2021-03-04T16:25:06.489" v="305" actId="1076"/>
          <ac:spMkLst>
            <pc:docMk/>
            <pc:sldMk cId="1295063827" sldId="273"/>
            <ac:spMk id="47" creationId="{E07CB75E-65A5-48F6-B9F0-139B38A5BF05}"/>
          </ac:spMkLst>
        </pc:spChg>
        <pc:spChg chg="mod">
          <ac:chgData name="Noelle Guldner" userId="1af53202-2cd5-4c73-ae6b-3854eeb3cb3c" providerId="ADAL" clId="{F01EF0AE-F69A-4E94-8F07-B505C6C7416C}" dt="2021-03-04T16:24:46.052" v="292" actId="20577"/>
          <ac:spMkLst>
            <pc:docMk/>
            <pc:sldMk cId="1295063827" sldId="273"/>
            <ac:spMk id="52" creationId="{9A92D092-2548-4C79-AE6F-EACE35F0366A}"/>
          </ac:spMkLst>
        </pc:spChg>
        <pc:spChg chg="mod">
          <ac:chgData name="Noelle Guldner" userId="1af53202-2cd5-4c73-ae6b-3854eeb3cb3c" providerId="ADAL" clId="{F01EF0AE-F69A-4E94-8F07-B505C6C7416C}" dt="2021-03-04T16:24:48.770" v="294" actId="20577"/>
          <ac:spMkLst>
            <pc:docMk/>
            <pc:sldMk cId="1295063827" sldId="273"/>
            <ac:spMk id="55" creationId="{E380867E-792E-41A7-9A9A-DB542FADDB86}"/>
          </ac:spMkLst>
        </pc:spChg>
        <pc:spChg chg="mod">
          <ac:chgData name="Noelle Guldner" userId="1af53202-2cd5-4c73-ae6b-3854eeb3cb3c" providerId="ADAL" clId="{F01EF0AE-F69A-4E94-8F07-B505C6C7416C}" dt="2021-03-04T16:25:17.402" v="311" actId="1076"/>
          <ac:spMkLst>
            <pc:docMk/>
            <pc:sldMk cId="1295063827" sldId="273"/>
            <ac:spMk id="57" creationId="{63FA7267-DA84-42F7-9B42-1F242B9A84E0}"/>
          </ac:spMkLst>
        </pc:spChg>
        <pc:spChg chg="mod">
          <ac:chgData name="Noelle Guldner" userId="1af53202-2cd5-4c73-ae6b-3854eeb3cb3c" providerId="ADAL" clId="{F01EF0AE-F69A-4E94-8F07-B505C6C7416C}" dt="2021-03-04T16:25:23.081" v="312" actId="1076"/>
          <ac:spMkLst>
            <pc:docMk/>
            <pc:sldMk cId="1295063827" sldId="273"/>
            <ac:spMk id="58" creationId="{6241C12B-4F3E-4914-AA30-0303EC1A39D8}"/>
          </ac:spMkLst>
        </pc:spChg>
        <pc:spChg chg="del">
          <ac:chgData name="Noelle Guldner" userId="1af53202-2cd5-4c73-ae6b-3854eeb3cb3c" providerId="ADAL" clId="{F01EF0AE-F69A-4E94-8F07-B505C6C7416C}" dt="2021-03-04T16:24:57.830" v="302" actId="478"/>
          <ac:spMkLst>
            <pc:docMk/>
            <pc:sldMk cId="1295063827" sldId="273"/>
            <ac:spMk id="62" creationId="{EFF66A0B-47D4-45DA-8604-49ADDA69EAEA}"/>
          </ac:spMkLst>
        </pc:spChg>
        <pc:spChg chg="del">
          <ac:chgData name="Noelle Guldner" userId="1af53202-2cd5-4c73-ae6b-3854eeb3cb3c" providerId="ADAL" clId="{F01EF0AE-F69A-4E94-8F07-B505C6C7416C}" dt="2021-03-04T16:24:57.338" v="301" actId="478"/>
          <ac:spMkLst>
            <pc:docMk/>
            <pc:sldMk cId="1295063827" sldId="273"/>
            <ac:spMk id="63" creationId="{CF63E878-9247-40ED-8B39-C07E1167799B}"/>
          </ac:spMkLst>
        </pc:spChg>
      </pc:sldChg>
      <pc:sldChg chg="addSp delSp modSp del mod">
        <pc:chgData name="Noelle Guldner" userId="1af53202-2cd5-4c73-ae6b-3854eeb3cb3c" providerId="ADAL" clId="{F01EF0AE-F69A-4E94-8F07-B505C6C7416C}" dt="2021-03-04T16:22:58.684" v="236" actId="47"/>
        <pc:sldMkLst>
          <pc:docMk/>
          <pc:sldMk cId="3057584454" sldId="273"/>
        </pc:sldMkLst>
        <pc:spChg chg="add mod">
          <ac:chgData name="Noelle Guldner" userId="1af53202-2cd5-4c73-ae6b-3854eeb3cb3c" providerId="ADAL" clId="{F01EF0AE-F69A-4E94-8F07-B505C6C7416C}" dt="2021-03-04T16:15:38.649" v="39" actId="14100"/>
          <ac:spMkLst>
            <pc:docMk/>
            <pc:sldMk cId="3057584454" sldId="273"/>
            <ac:spMk id="4" creationId="{0595C14C-DE51-48EC-A45E-640889EB9D30}"/>
          </ac:spMkLst>
        </pc:spChg>
        <pc:spChg chg="mod">
          <ac:chgData name="Noelle Guldner" userId="1af53202-2cd5-4c73-ae6b-3854eeb3cb3c" providerId="ADAL" clId="{F01EF0AE-F69A-4E94-8F07-B505C6C7416C}" dt="2021-03-04T16:15:41.683" v="40" actId="207"/>
          <ac:spMkLst>
            <pc:docMk/>
            <pc:sldMk cId="3057584454" sldId="273"/>
            <ac:spMk id="30" creationId="{22B83511-3C46-44D6-9F12-C0686CBF0E21}"/>
          </ac:spMkLst>
        </pc:spChg>
        <pc:picChg chg="del">
          <ac:chgData name="Noelle Guldner" userId="1af53202-2cd5-4c73-ae6b-3854eeb3cb3c" providerId="ADAL" clId="{F01EF0AE-F69A-4E94-8F07-B505C6C7416C}" dt="2021-03-04T16:15:33.652" v="36" actId="478"/>
          <ac:picMkLst>
            <pc:docMk/>
            <pc:sldMk cId="3057584454" sldId="273"/>
            <ac:picMk id="14" creationId="{72262CFB-041C-4A55-B6A2-8E6379A3B481}"/>
          </ac:picMkLst>
        </pc:picChg>
        <pc:picChg chg="add mod ord">
          <ac:chgData name="Noelle Guldner" userId="1af53202-2cd5-4c73-ae6b-3854eeb3cb3c" providerId="ADAL" clId="{F01EF0AE-F69A-4E94-8F07-B505C6C7416C}" dt="2021-03-04T16:15:36.336" v="38" actId="167"/>
          <ac:picMkLst>
            <pc:docMk/>
            <pc:sldMk cId="3057584454" sldId="273"/>
            <ac:picMk id="19" creationId="{5A8FF96B-04A6-4C3E-A036-91B91703CACC}"/>
          </ac:picMkLst>
        </pc:picChg>
      </pc:sldChg>
    </pc:docChg>
  </pc:docChgLst>
  <pc:docChgLst>
    <pc:chgData name="Noelle Guldner" userId="1af53202-2cd5-4c73-ae6b-3854eeb3cb3c" providerId="ADAL" clId="{16725962-8425-4882-A22C-E3F78251423C}"/>
    <pc:docChg chg="undo custSel addSld delSld modSld sldOrd modMainMaster">
      <pc:chgData name="Noelle Guldner" userId="1af53202-2cd5-4c73-ae6b-3854eeb3cb3c" providerId="ADAL" clId="{16725962-8425-4882-A22C-E3F78251423C}" dt="2021-02-22T21:48:36.342" v="648"/>
      <pc:docMkLst>
        <pc:docMk/>
      </pc:docMkLst>
      <pc:sldChg chg="addSp delSp modSp mod setBg setClrOvrMap">
        <pc:chgData name="Noelle Guldner" userId="1af53202-2cd5-4c73-ae6b-3854eeb3cb3c" providerId="ADAL" clId="{16725962-8425-4882-A22C-E3F78251423C}" dt="2021-02-22T21:22:05.565" v="41"/>
        <pc:sldMkLst>
          <pc:docMk/>
          <pc:sldMk cId="1171747497" sldId="256"/>
        </pc:sldMkLst>
        <pc:spChg chg="mod">
          <ac:chgData name="Noelle Guldner" userId="1af53202-2cd5-4c73-ae6b-3854eeb3cb3c" providerId="ADAL" clId="{16725962-8425-4882-A22C-E3F78251423C}" dt="2021-02-22T21:19:14.192" v="23" actId="2711"/>
          <ac:spMkLst>
            <pc:docMk/>
            <pc:sldMk cId="1171747497" sldId="256"/>
            <ac:spMk id="2" creationId="{FDCAB0DE-B6A0-47D4-952A-3157A323AD4D}"/>
          </ac:spMkLst>
        </pc:spChg>
        <pc:spChg chg="mod">
          <ac:chgData name="Noelle Guldner" userId="1af53202-2cd5-4c73-ae6b-3854eeb3cb3c" providerId="ADAL" clId="{16725962-8425-4882-A22C-E3F78251423C}" dt="2021-02-22T21:19:21.058" v="24" actId="2711"/>
          <ac:spMkLst>
            <pc:docMk/>
            <pc:sldMk cId="1171747497" sldId="256"/>
            <ac:spMk id="3" creationId="{BDC17751-91FF-4429-AAB3-8C6A675595BE}"/>
          </ac:spMkLst>
        </pc:spChg>
        <pc:spChg chg="add mod ord">
          <ac:chgData name="Noelle Guldner" userId="1af53202-2cd5-4c73-ae6b-3854eeb3cb3c" providerId="ADAL" clId="{16725962-8425-4882-A22C-E3F78251423C}" dt="2021-02-22T21:18:58.326" v="22" actId="1076"/>
          <ac:spMkLst>
            <pc:docMk/>
            <pc:sldMk cId="1171747497" sldId="256"/>
            <ac:spMk id="7" creationId="{CB09F283-67DF-4346-85BB-F5CFF2F8C06E}"/>
          </ac:spMkLst>
        </pc:spChg>
        <pc:spChg chg="add">
          <ac:chgData name="Noelle Guldner" userId="1af53202-2cd5-4c73-ae6b-3854eeb3cb3c" providerId="ADAL" clId="{16725962-8425-4882-A22C-E3F78251423C}" dt="2021-02-22T21:18:57.390" v="21" actId="26606"/>
          <ac:spMkLst>
            <pc:docMk/>
            <pc:sldMk cId="1171747497" sldId="256"/>
            <ac:spMk id="12" creationId="{5A59F003-E00A-43F9-91DC-CC54E3B87466}"/>
          </ac:spMkLst>
        </pc:spChg>
        <pc:spChg chg="add">
          <ac:chgData name="Noelle Guldner" userId="1af53202-2cd5-4c73-ae6b-3854eeb3cb3c" providerId="ADAL" clId="{16725962-8425-4882-A22C-E3F78251423C}" dt="2021-02-22T21:18:57.390" v="21" actId="26606"/>
          <ac:spMkLst>
            <pc:docMk/>
            <pc:sldMk cId="1171747497" sldId="256"/>
            <ac:spMk id="14" creationId="{D74A4382-E3AD-430A-9A1F-DFA3E0E77A7D}"/>
          </ac:spMkLst>
        </pc:spChg>
        <pc:spChg chg="add">
          <ac:chgData name="Noelle Guldner" userId="1af53202-2cd5-4c73-ae6b-3854eeb3cb3c" providerId="ADAL" clId="{16725962-8425-4882-A22C-E3F78251423C}" dt="2021-02-22T21:18:57.390" v="21" actId="26606"/>
          <ac:spMkLst>
            <pc:docMk/>
            <pc:sldMk cId="1171747497" sldId="256"/>
            <ac:spMk id="16" creationId="{79F40191-0F44-4FD1-82CC-ACB507C14BE6}"/>
          </ac:spMkLst>
        </pc:spChg>
        <pc:picChg chg="del">
          <ac:chgData name="Noelle Guldner" userId="1af53202-2cd5-4c73-ae6b-3854eeb3cb3c" providerId="ADAL" clId="{16725962-8425-4882-A22C-E3F78251423C}" dt="2021-02-22T21:18:05.840" v="16" actId="478"/>
          <ac:picMkLst>
            <pc:docMk/>
            <pc:sldMk cId="1171747497" sldId="256"/>
            <ac:picMk id="5" creationId="{BEC42477-BDC6-4161-B541-304068F7B3EF}"/>
          </ac:picMkLst>
        </pc:picChg>
        <pc:picChg chg="add mod ord">
          <ac:chgData name="Noelle Guldner" userId="1af53202-2cd5-4c73-ae6b-3854eeb3cb3c" providerId="ADAL" clId="{16725962-8425-4882-A22C-E3F78251423C}" dt="2021-02-22T21:18:58.326" v="22" actId="1076"/>
          <ac:picMkLst>
            <pc:docMk/>
            <pc:sldMk cId="1171747497" sldId="256"/>
            <ac:picMk id="6" creationId="{1B82F034-188C-47C0-BF37-204F99D32EDE}"/>
          </ac:picMkLst>
        </pc:picChg>
      </pc:sldChg>
      <pc:sldChg chg="addSp delSp modSp mod setBg addAnim delAnim modAnim">
        <pc:chgData name="Noelle Guldner" userId="1af53202-2cd5-4c73-ae6b-3854eeb3cb3c" providerId="ADAL" clId="{16725962-8425-4882-A22C-E3F78251423C}" dt="2021-02-22T21:38:36.973" v="466" actId="1076"/>
        <pc:sldMkLst>
          <pc:docMk/>
          <pc:sldMk cId="3738478272" sldId="257"/>
        </pc:sldMkLst>
        <pc:spChg chg="mod">
          <ac:chgData name="Noelle Guldner" userId="1af53202-2cd5-4c73-ae6b-3854eeb3cb3c" providerId="ADAL" clId="{16725962-8425-4882-A22C-E3F78251423C}" dt="2021-02-22T21:26:09.237" v="172" actId="404"/>
          <ac:spMkLst>
            <pc:docMk/>
            <pc:sldMk cId="3738478272" sldId="257"/>
            <ac:spMk id="2" creationId="{03C963A0-5E1D-4BB6-B49B-E83AB64D1145}"/>
          </ac:spMkLst>
        </pc:spChg>
        <pc:spChg chg="del">
          <ac:chgData name="Noelle Guldner" userId="1af53202-2cd5-4c73-ae6b-3854eeb3cb3c" providerId="ADAL" clId="{16725962-8425-4882-A22C-E3F78251423C}" dt="2021-02-22T21:20:26.574" v="26" actId="931"/>
          <ac:spMkLst>
            <pc:docMk/>
            <pc:sldMk cId="3738478272" sldId="257"/>
            <ac:spMk id="3" creationId="{011B0B60-3D5E-4373-8B71-028F2A5392A4}"/>
          </ac:spMkLst>
        </pc:spChg>
        <pc:spChg chg="mod">
          <ac:chgData name="Noelle Guldner" userId="1af53202-2cd5-4c73-ae6b-3854eeb3cb3c" providerId="ADAL" clId="{16725962-8425-4882-A22C-E3F78251423C}" dt="2021-02-22T21:24:22.152" v="119" actId="207"/>
          <ac:spMkLst>
            <pc:docMk/>
            <pc:sldMk cId="3738478272" sldId="257"/>
            <ac:spMk id="5" creationId="{87001E88-E2E1-4985-8973-FA3F0E2BB1F4}"/>
          </ac:spMkLst>
        </pc:spChg>
        <pc:spChg chg="mod">
          <ac:chgData name="Noelle Guldner" userId="1af53202-2cd5-4c73-ae6b-3854eeb3cb3c" providerId="ADAL" clId="{16725962-8425-4882-A22C-E3F78251423C}" dt="2021-02-22T21:24:25.792" v="120" actId="1076"/>
          <ac:spMkLst>
            <pc:docMk/>
            <pc:sldMk cId="3738478272" sldId="257"/>
            <ac:spMk id="6" creationId="{A74A0302-31FD-4210-BB36-366408563C74}"/>
          </ac:spMkLst>
        </pc:spChg>
        <pc:spChg chg="mod">
          <ac:chgData name="Noelle Guldner" userId="1af53202-2cd5-4c73-ae6b-3854eeb3cb3c" providerId="ADAL" clId="{16725962-8425-4882-A22C-E3F78251423C}" dt="2021-02-22T21:24:29.896" v="122" actId="207"/>
          <ac:spMkLst>
            <pc:docMk/>
            <pc:sldMk cId="3738478272" sldId="257"/>
            <ac:spMk id="8" creationId="{D49D6DA5-FA2A-4E23-8A89-C3D137B61AE1}"/>
          </ac:spMkLst>
        </pc:spChg>
        <pc:spChg chg="mod">
          <ac:chgData name="Noelle Guldner" userId="1af53202-2cd5-4c73-ae6b-3854eeb3cb3c" providerId="ADAL" clId="{16725962-8425-4882-A22C-E3F78251423C}" dt="2021-02-22T21:24:37.048" v="125" actId="207"/>
          <ac:spMkLst>
            <pc:docMk/>
            <pc:sldMk cId="3738478272" sldId="257"/>
            <ac:spMk id="11" creationId="{D8CA0909-251C-491D-8CE3-7B1A0233ACF9}"/>
          </ac:spMkLst>
        </pc:spChg>
        <pc:spChg chg="add del mod">
          <ac:chgData name="Noelle Guldner" userId="1af53202-2cd5-4c73-ae6b-3854eeb3cb3c" providerId="ADAL" clId="{16725962-8425-4882-A22C-E3F78251423C}" dt="2021-02-22T21:21:54.263" v="37" actId="931"/>
          <ac:spMkLst>
            <pc:docMk/>
            <pc:sldMk cId="3738478272" sldId="257"/>
            <ac:spMk id="12" creationId="{F18726F3-F4F3-4392-9ACD-3D6E63B88B80}"/>
          </ac:spMkLst>
        </pc:spChg>
        <pc:spChg chg="add mod ord">
          <ac:chgData name="Noelle Guldner" userId="1af53202-2cd5-4c73-ae6b-3854eeb3cb3c" providerId="ADAL" clId="{16725962-8425-4882-A22C-E3F78251423C}" dt="2021-02-22T21:38:36.973" v="466" actId="1076"/>
          <ac:spMkLst>
            <pc:docMk/>
            <pc:sldMk cId="3738478272" sldId="257"/>
            <ac:spMk id="15" creationId="{2A82F878-DCD3-4B08-9872-50CD7486BE2F}"/>
          </ac:spMkLst>
        </pc:spChg>
        <pc:spChg chg="mod">
          <ac:chgData name="Noelle Guldner" userId="1af53202-2cd5-4c73-ae6b-3854eeb3cb3c" providerId="ADAL" clId="{16725962-8425-4882-A22C-E3F78251423C}" dt="2021-02-22T21:24:41.315" v="128" actId="207"/>
          <ac:spMkLst>
            <pc:docMk/>
            <pc:sldMk cId="3738478272" sldId="257"/>
            <ac:spMk id="18" creationId="{552AA9B0-A1E9-4D6A-AA52-801F14619414}"/>
          </ac:spMkLst>
        </pc:spChg>
        <pc:spChg chg="mod">
          <ac:chgData name="Noelle Guldner" userId="1af53202-2cd5-4c73-ae6b-3854eeb3cb3c" providerId="ADAL" clId="{16725962-8425-4882-A22C-E3F78251423C}" dt="2021-02-22T21:24:57.388" v="135" actId="1076"/>
          <ac:spMkLst>
            <pc:docMk/>
            <pc:sldMk cId="3738478272" sldId="257"/>
            <ac:spMk id="20" creationId="{654E65D0-DAFB-4FEE-83DF-E1EF3054FEF7}"/>
          </ac:spMkLst>
        </pc:spChg>
        <pc:spChg chg="mod">
          <ac:chgData name="Noelle Guldner" userId="1af53202-2cd5-4c73-ae6b-3854eeb3cb3c" providerId="ADAL" clId="{16725962-8425-4882-A22C-E3F78251423C}" dt="2021-02-22T21:24:52.278" v="133" actId="1076"/>
          <ac:spMkLst>
            <pc:docMk/>
            <pc:sldMk cId="3738478272" sldId="257"/>
            <ac:spMk id="29" creationId="{A5E8D464-2B6C-402F-80AF-546355713E5E}"/>
          </ac:spMkLst>
        </pc:spChg>
        <pc:spChg chg="mod">
          <ac:chgData name="Noelle Guldner" userId="1af53202-2cd5-4c73-ae6b-3854eeb3cb3c" providerId="ADAL" clId="{16725962-8425-4882-A22C-E3F78251423C}" dt="2021-02-22T21:24:44.172" v="129" actId="1076"/>
          <ac:spMkLst>
            <pc:docMk/>
            <pc:sldMk cId="3738478272" sldId="257"/>
            <ac:spMk id="31" creationId="{34A00BCF-9932-46E4-8CD1-5E1E600F97E5}"/>
          </ac:spMkLst>
        </pc:spChg>
        <pc:spChg chg="mod">
          <ac:chgData name="Noelle Guldner" userId="1af53202-2cd5-4c73-ae6b-3854eeb3cb3c" providerId="ADAL" clId="{16725962-8425-4882-A22C-E3F78251423C}" dt="2021-02-22T21:24:50.001" v="132" actId="1076"/>
          <ac:spMkLst>
            <pc:docMk/>
            <pc:sldMk cId="3738478272" sldId="257"/>
            <ac:spMk id="32" creationId="{476489AF-D1B7-435C-9901-98D6F6CC6BD3}"/>
          </ac:spMkLst>
        </pc:spChg>
        <pc:spChg chg="mod">
          <ac:chgData name="Noelle Guldner" userId="1af53202-2cd5-4c73-ae6b-3854eeb3cb3c" providerId="ADAL" clId="{16725962-8425-4882-A22C-E3F78251423C}" dt="2021-02-22T21:24:47.293" v="131" actId="207"/>
          <ac:spMkLst>
            <pc:docMk/>
            <pc:sldMk cId="3738478272" sldId="257"/>
            <ac:spMk id="34" creationId="{63BB69E5-CA39-42DA-8323-43AE7B89C6A3}"/>
          </ac:spMkLst>
        </pc:spChg>
        <pc:spChg chg="add del">
          <ac:chgData name="Noelle Guldner" userId="1af53202-2cd5-4c73-ae6b-3854eeb3cb3c" providerId="ADAL" clId="{16725962-8425-4882-A22C-E3F78251423C}" dt="2021-02-22T21:24:13.999" v="117" actId="478"/>
          <ac:spMkLst>
            <pc:docMk/>
            <pc:sldMk cId="3738478272" sldId="257"/>
            <ac:spMk id="37" creationId="{A6DD6364-6E7A-4AB6-98E1-3E1458059E8F}"/>
          </ac:spMkLst>
        </pc:spChg>
        <pc:spChg chg="add del mod">
          <ac:chgData name="Noelle Guldner" userId="1af53202-2cd5-4c73-ae6b-3854eeb3cb3c" providerId="ADAL" clId="{16725962-8425-4882-A22C-E3F78251423C}" dt="2021-02-22T21:24:12.924" v="116" actId="478"/>
          <ac:spMkLst>
            <pc:docMk/>
            <pc:sldMk cId="3738478272" sldId="257"/>
            <ac:spMk id="38" creationId="{B79E54C7-6E35-4717-A03B-B2DBADFBA67D}"/>
          </ac:spMkLst>
        </pc:spChg>
        <pc:spChg chg="mod">
          <ac:chgData name="Noelle Guldner" userId="1af53202-2cd5-4c73-ae6b-3854eeb3cb3c" providerId="ADAL" clId="{16725962-8425-4882-A22C-E3F78251423C}" dt="2021-02-22T21:25:02.757" v="137" actId="207"/>
          <ac:spMkLst>
            <pc:docMk/>
            <pc:sldMk cId="3738478272" sldId="257"/>
            <ac:spMk id="40" creationId="{2D56982C-5A33-4EE1-877A-BEB942DAC113}"/>
          </ac:spMkLst>
        </pc:spChg>
        <pc:spChg chg="mod">
          <ac:chgData name="Noelle Guldner" userId="1af53202-2cd5-4c73-ae6b-3854eeb3cb3c" providerId="ADAL" clId="{16725962-8425-4882-A22C-E3F78251423C}" dt="2021-02-22T21:25:05.662" v="138" actId="1076"/>
          <ac:spMkLst>
            <pc:docMk/>
            <pc:sldMk cId="3738478272" sldId="257"/>
            <ac:spMk id="41" creationId="{41A7A5D3-0797-4739-B188-AEFF7DE66D1C}"/>
          </ac:spMkLst>
        </pc:spChg>
        <pc:spChg chg="mod">
          <ac:chgData name="Noelle Guldner" userId="1af53202-2cd5-4c73-ae6b-3854eeb3cb3c" providerId="ADAL" clId="{16725962-8425-4882-A22C-E3F78251423C}" dt="2021-02-22T21:25:08.512" v="140" actId="207"/>
          <ac:spMkLst>
            <pc:docMk/>
            <pc:sldMk cId="3738478272" sldId="257"/>
            <ac:spMk id="43" creationId="{829E2AA2-FC4A-462F-8AFB-65AA174B67F7}"/>
          </ac:spMkLst>
        </pc:spChg>
        <pc:spChg chg="mod">
          <ac:chgData name="Noelle Guldner" userId="1af53202-2cd5-4c73-ae6b-3854eeb3cb3c" providerId="ADAL" clId="{16725962-8425-4882-A22C-E3F78251423C}" dt="2021-02-22T21:25:11.244" v="141" actId="1076"/>
          <ac:spMkLst>
            <pc:docMk/>
            <pc:sldMk cId="3738478272" sldId="257"/>
            <ac:spMk id="44" creationId="{1E4E091A-0E9D-46F3-BA95-B72567A883B0}"/>
          </ac:spMkLst>
        </pc:spChg>
        <pc:spChg chg="mod">
          <ac:chgData name="Noelle Guldner" userId="1af53202-2cd5-4c73-ae6b-3854eeb3cb3c" providerId="ADAL" clId="{16725962-8425-4882-A22C-E3F78251423C}" dt="2021-02-22T21:25:13.870" v="143" actId="207"/>
          <ac:spMkLst>
            <pc:docMk/>
            <pc:sldMk cId="3738478272" sldId="257"/>
            <ac:spMk id="46" creationId="{1E9682B7-E830-4B92-85C4-B3E0C1C9A073}"/>
          </ac:spMkLst>
        </pc:spChg>
        <pc:spChg chg="mod">
          <ac:chgData name="Noelle Guldner" userId="1af53202-2cd5-4c73-ae6b-3854eeb3cb3c" providerId="ADAL" clId="{16725962-8425-4882-A22C-E3F78251423C}" dt="2021-02-22T21:25:16.329" v="144" actId="1076"/>
          <ac:spMkLst>
            <pc:docMk/>
            <pc:sldMk cId="3738478272" sldId="257"/>
            <ac:spMk id="47" creationId="{E07CB75E-65A5-48F6-B9F0-139B38A5BF05}"/>
          </ac:spMkLst>
        </pc:spChg>
        <pc:spChg chg="mod">
          <ac:chgData name="Noelle Guldner" userId="1af53202-2cd5-4c73-ae6b-3854eeb3cb3c" providerId="ADAL" clId="{16725962-8425-4882-A22C-E3F78251423C}" dt="2021-02-22T21:25:19.483" v="146" actId="207"/>
          <ac:spMkLst>
            <pc:docMk/>
            <pc:sldMk cId="3738478272" sldId="257"/>
            <ac:spMk id="51" creationId="{B33E9066-282A-4357-A5F8-5C2F6BC45581}"/>
          </ac:spMkLst>
        </pc:spChg>
        <pc:spChg chg="mod">
          <ac:chgData name="Noelle Guldner" userId="1af53202-2cd5-4c73-ae6b-3854eeb3cb3c" providerId="ADAL" clId="{16725962-8425-4882-A22C-E3F78251423C}" dt="2021-02-22T21:25:23.279" v="147" actId="1076"/>
          <ac:spMkLst>
            <pc:docMk/>
            <pc:sldMk cId="3738478272" sldId="257"/>
            <ac:spMk id="52" creationId="{9A92D092-2548-4C79-AE6F-EACE35F0366A}"/>
          </ac:spMkLst>
        </pc:spChg>
        <pc:spChg chg="mod">
          <ac:chgData name="Noelle Guldner" userId="1af53202-2cd5-4c73-ae6b-3854eeb3cb3c" providerId="ADAL" clId="{16725962-8425-4882-A22C-E3F78251423C}" dt="2021-02-22T21:25:26.267" v="149" actId="207"/>
          <ac:spMkLst>
            <pc:docMk/>
            <pc:sldMk cId="3738478272" sldId="257"/>
            <ac:spMk id="54" creationId="{9495F0B2-26D4-452F-B098-52B6E86A9F8E}"/>
          </ac:spMkLst>
        </pc:spChg>
        <pc:spChg chg="mod">
          <ac:chgData name="Noelle Guldner" userId="1af53202-2cd5-4c73-ae6b-3854eeb3cb3c" providerId="ADAL" clId="{16725962-8425-4882-A22C-E3F78251423C}" dt="2021-02-22T21:25:29.610" v="150" actId="1076"/>
          <ac:spMkLst>
            <pc:docMk/>
            <pc:sldMk cId="3738478272" sldId="257"/>
            <ac:spMk id="55" creationId="{E380867E-792E-41A7-9A9A-DB542FADDB86}"/>
          </ac:spMkLst>
        </pc:spChg>
        <pc:spChg chg="mod">
          <ac:chgData name="Noelle Guldner" userId="1af53202-2cd5-4c73-ae6b-3854eeb3cb3c" providerId="ADAL" clId="{16725962-8425-4882-A22C-E3F78251423C}" dt="2021-02-22T21:25:32.707" v="152" actId="207"/>
          <ac:spMkLst>
            <pc:docMk/>
            <pc:sldMk cId="3738478272" sldId="257"/>
            <ac:spMk id="57" creationId="{63FA7267-DA84-42F7-9B42-1F242B9A84E0}"/>
          </ac:spMkLst>
        </pc:spChg>
        <pc:spChg chg="mod">
          <ac:chgData name="Noelle Guldner" userId="1af53202-2cd5-4c73-ae6b-3854eeb3cb3c" providerId="ADAL" clId="{16725962-8425-4882-A22C-E3F78251423C}" dt="2021-02-22T21:25:36.457" v="153" actId="1076"/>
          <ac:spMkLst>
            <pc:docMk/>
            <pc:sldMk cId="3738478272" sldId="257"/>
            <ac:spMk id="58" creationId="{6241C12B-4F3E-4914-AA30-0303EC1A39D8}"/>
          </ac:spMkLst>
        </pc:spChg>
        <pc:spChg chg="mod">
          <ac:chgData name="Noelle Guldner" userId="1af53202-2cd5-4c73-ae6b-3854eeb3cb3c" providerId="ADAL" clId="{16725962-8425-4882-A22C-E3F78251423C}" dt="2021-02-22T21:25:44.158" v="156" actId="207"/>
          <ac:spMkLst>
            <pc:docMk/>
            <pc:sldMk cId="3738478272" sldId="257"/>
            <ac:spMk id="62" creationId="{EFF66A0B-47D4-45DA-8604-49ADDA69EAEA}"/>
          </ac:spMkLst>
        </pc:spChg>
        <pc:spChg chg="mod">
          <ac:chgData name="Noelle Guldner" userId="1af53202-2cd5-4c73-ae6b-3854eeb3cb3c" providerId="ADAL" clId="{16725962-8425-4882-A22C-E3F78251423C}" dt="2021-02-22T21:25:46.630" v="157" actId="1076"/>
          <ac:spMkLst>
            <pc:docMk/>
            <pc:sldMk cId="3738478272" sldId="257"/>
            <ac:spMk id="63" creationId="{CF63E878-9247-40ED-8B39-C07E1167799B}"/>
          </ac:spMkLst>
        </pc:spChg>
        <pc:spChg chg="mod">
          <ac:chgData name="Noelle Guldner" userId="1af53202-2cd5-4c73-ae6b-3854eeb3cb3c" providerId="ADAL" clId="{16725962-8425-4882-A22C-E3F78251423C}" dt="2021-02-22T21:25:54.117" v="160" actId="207"/>
          <ac:spMkLst>
            <pc:docMk/>
            <pc:sldMk cId="3738478272" sldId="257"/>
            <ac:spMk id="65" creationId="{5675B353-BFDA-4DB8-A5B2-AF23AA049796}"/>
          </ac:spMkLst>
        </pc:spChg>
        <pc:spChg chg="mod">
          <ac:chgData name="Noelle Guldner" userId="1af53202-2cd5-4c73-ae6b-3854eeb3cb3c" providerId="ADAL" clId="{16725962-8425-4882-A22C-E3F78251423C}" dt="2021-02-22T21:25:49.866" v="158" actId="1076"/>
          <ac:spMkLst>
            <pc:docMk/>
            <pc:sldMk cId="3738478272" sldId="257"/>
            <ac:spMk id="66" creationId="{F87F1E1C-25A2-4F7D-948A-8649DD0EEDD6}"/>
          </ac:spMkLst>
        </pc:spChg>
        <pc:spChg chg="del mod">
          <ac:chgData name="Noelle Guldner" userId="1af53202-2cd5-4c73-ae6b-3854eeb3cb3c" providerId="ADAL" clId="{16725962-8425-4882-A22C-E3F78251423C}" dt="2021-02-22T21:24:11.338" v="114" actId="478"/>
          <ac:spMkLst>
            <pc:docMk/>
            <pc:sldMk cId="3738478272" sldId="257"/>
            <ac:spMk id="69" creationId="{525EAFA2-6E47-44EF-8F9E-2539ACFE1508}"/>
          </ac:spMkLst>
        </pc:spChg>
        <pc:spChg chg="del">
          <ac:chgData name="Noelle Guldner" userId="1af53202-2cd5-4c73-ae6b-3854eeb3cb3c" providerId="ADAL" clId="{16725962-8425-4882-A22C-E3F78251423C}" dt="2021-02-22T21:24:11.862" v="115" actId="478"/>
          <ac:spMkLst>
            <pc:docMk/>
            <pc:sldMk cId="3738478272" sldId="257"/>
            <ac:spMk id="71" creationId="{FE2CD3E2-5E72-4286-A4CD-CE11455566A4}"/>
          </ac:spMkLst>
        </pc:spChg>
        <pc:spChg chg="add del">
          <ac:chgData name="Noelle Guldner" userId="1af53202-2cd5-4c73-ae6b-3854eeb3cb3c" providerId="ADAL" clId="{16725962-8425-4882-A22C-E3F78251423C}" dt="2021-02-22T21:24:10.016" v="112" actId="478"/>
          <ac:spMkLst>
            <pc:docMk/>
            <pc:sldMk cId="3738478272" sldId="257"/>
            <ac:spMk id="73" creationId="{F4A644CF-284A-4CFC-A516-E0C1F1057A99}"/>
          </ac:spMkLst>
        </pc:spChg>
        <pc:spChg chg="add del mod">
          <ac:chgData name="Noelle Guldner" userId="1af53202-2cd5-4c73-ae6b-3854eeb3cb3c" providerId="ADAL" clId="{16725962-8425-4882-A22C-E3F78251423C}" dt="2021-02-22T21:24:09.448" v="111" actId="478"/>
          <ac:spMkLst>
            <pc:docMk/>
            <pc:sldMk cId="3738478272" sldId="257"/>
            <ac:spMk id="74" creationId="{22E63B24-9045-4431-B67B-72EF5068C02D}"/>
          </ac:spMkLst>
        </pc:spChg>
        <pc:spChg chg="add del">
          <ac:chgData name="Noelle Guldner" userId="1af53202-2cd5-4c73-ae6b-3854eeb3cb3c" providerId="ADAL" clId="{16725962-8425-4882-A22C-E3F78251423C}" dt="2021-02-22T21:24:08.828" v="110" actId="478"/>
          <ac:spMkLst>
            <pc:docMk/>
            <pc:sldMk cId="3738478272" sldId="257"/>
            <ac:spMk id="76" creationId="{FFD1002E-981C-414A-B166-1DE8AD740D1C}"/>
          </ac:spMkLst>
        </pc:spChg>
        <pc:spChg chg="add del">
          <ac:chgData name="Noelle Guldner" userId="1af53202-2cd5-4c73-ae6b-3854eeb3cb3c" providerId="ADAL" clId="{16725962-8425-4882-A22C-E3F78251423C}" dt="2021-02-22T21:24:08.395" v="109" actId="478"/>
          <ac:spMkLst>
            <pc:docMk/>
            <pc:sldMk cId="3738478272" sldId="257"/>
            <ac:spMk id="77" creationId="{586F224B-824F-4319-B6D7-08DE0CD6862F}"/>
          </ac:spMkLst>
        </pc:spChg>
        <pc:picChg chg="del">
          <ac:chgData name="Noelle Guldner" userId="1af53202-2cd5-4c73-ae6b-3854eeb3cb3c" providerId="ADAL" clId="{16725962-8425-4882-A22C-E3F78251423C}" dt="2021-02-22T21:19:27.207" v="25" actId="478"/>
          <ac:picMkLst>
            <pc:docMk/>
            <pc:sldMk cId="3738478272" sldId="257"/>
            <ac:picMk id="4" creationId="{1D821F63-5CE3-44B0-8B7F-71010F05972D}"/>
          </ac:picMkLst>
        </pc:picChg>
        <pc:picChg chg="add del mod ord">
          <ac:chgData name="Noelle Guldner" userId="1af53202-2cd5-4c73-ae6b-3854eeb3cb3c" providerId="ADAL" clId="{16725962-8425-4882-A22C-E3F78251423C}" dt="2021-02-22T21:21:05.747" v="36" actId="478"/>
          <ac:picMkLst>
            <pc:docMk/>
            <pc:sldMk cId="3738478272" sldId="257"/>
            <ac:picMk id="9" creationId="{99F85DF3-EF30-4678-8DD7-C3516C5096D5}"/>
          </ac:picMkLst>
        </pc:picChg>
        <pc:picChg chg="add mod ord">
          <ac:chgData name="Noelle Guldner" userId="1af53202-2cd5-4c73-ae6b-3854eeb3cb3c" providerId="ADAL" clId="{16725962-8425-4882-A22C-E3F78251423C}" dt="2021-02-22T21:38:12.152" v="461" actId="167"/>
          <ac:picMkLst>
            <pc:docMk/>
            <pc:sldMk cId="3738478272" sldId="257"/>
            <ac:picMk id="14" creationId="{72262CFB-041C-4A55-B6A2-8E6379A3B481}"/>
          </ac:picMkLst>
        </pc:picChg>
      </pc:sldChg>
      <pc:sldChg chg="del">
        <pc:chgData name="Noelle Guldner" userId="1af53202-2cd5-4c73-ae6b-3854eeb3cb3c" providerId="ADAL" clId="{16725962-8425-4882-A22C-E3F78251423C}" dt="2021-02-22T21:30:45.611" v="273" actId="47"/>
        <pc:sldMkLst>
          <pc:docMk/>
          <pc:sldMk cId="3947409665" sldId="258"/>
        </pc:sldMkLst>
      </pc:sldChg>
      <pc:sldChg chg="del">
        <pc:chgData name="Noelle Guldner" userId="1af53202-2cd5-4c73-ae6b-3854eeb3cb3c" providerId="ADAL" clId="{16725962-8425-4882-A22C-E3F78251423C}" dt="2021-02-22T21:30:44.196" v="271" actId="47"/>
        <pc:sldMkLst>
          <pc:docMk/>
          <pc:sldMk cId="1256662130" sldId="259"/>
        </pc:sldMkLst>
      </pc:sldChg>
      <pc:sldChg chg="del">
        <pc:chgData name="Noelle Guldner" userId="1af53202-2cd5-4c73-ae6b-3854eeb3cb3c" providerId="ADAL" clId="{16725962-8425-4882-A22C-E3F78251423C}" dt="2021-02-22T21:30:45.075" v="272" actId="47"/>
        <pc:sldMkLst>
          <pc:docMk/>
          <pc:sldMk cId="1716740078" sldId="260"/>
        </pc:sldMkLst>
      </pc:sldChg>
      <pc:sldChg chg="del">
        <pc:chgData name="Noelle Guldner" userId="1af53202-2cd5-4c73-ae6b-3854eeb3cb3c" providerId="ADAL" clId="{16725962-8425-4882-A22C-E3F78251423C}" dt="2021-02-22T21:30:41.146" v="267" actId="47"/>
        <pc:sldMkLst>
          <pc:docMk/>
          <pc:sldMk cId="2893986726" sldId="261"/>
        </pc:sldMkLst>
      </pc:sldChg>
      <pc:sldChg chg="del">
        <pc:chgData name="Noelle Guldner" userId="1af53202-2cd5-4c73-ae6b-3854eeb3cb3c" providerId="ADAL" clId="{16725962-8425-4882-A22C-E3F78251423C}" dt="2021-02-22T21:30:42.309" v="269" actId="47"/>
        <pc:sldMkLst>
          <pc:docMk/>
          <pc:sldMk cId="1241136808" sldId="262"/>
        </pc:sldMkLst>
      </pc:sldChg>
      <pc:sldChg chg="del">
        <pc:chgData name="Noelle Guldner" userId="1af53202-2cd5-4c73-ae6b-3854eeb3cb3c" providerId="ADAL" clId="{16725962-8425-4882-A22C-E3F78251423C}" dt="2021-02-22T21:30:40.482" v="266" actId="47"/>
        <pc:sldMkLst>
          <pc:docMk/>
          <pc:sldMk cId="1086578088" sldId="263"/>
        </pc:sldMkLst>
      </pc:sldChg>
      <pc:sldChg chg="del">
        <pc:chgData name="Noelle Guldner" userId="1af53202-2cd5-4c73-ae6b-3854eeb3cb3c" providerId="ADAL" clId="{16725962-8425-4882-A22C-E3F78251423C}" dt="2021-02-22T21:30:42.806" v="270" actId="47"/>
        <pc:sldMkLst>
          <pc:docMk/>
          <pc:sldMk cId="3187975210" sldId="264"/>
        </pc:sldMkLst>
      </pc:sldChg>
      <pc:sldChg chg="del">
        <pc:chgData name="Noelle Guldner" userId="1af53202-2cd5-4c73-ae6b-3854eeb3cb3c" providerId="ADAL" clId="{16725962-8425-4882-A22C-E3F78251423C}" dt="2021-02-22T21:30:41.756" v="268" actId="47"/>
        <pc:sldMkLst>
          <pc:docMk/>
          <pc:sldMk cId="1087663676" sldId="265"/>
        </pc:sldMkLst>
      </pc:sldChg>
      <pc:sldChg chg="del">
        <pc:chgData name="Noelle Guldner" userId="1af53202-2cd5-4c73-ae6b-3854eeb3cb3c" providerId="ADAL" clId="{16725962-8425-4882-A22C-E3F78251423C}" dt="2021-02-22T21:30:36.049" v="263" actId="47"/>
        <pc:sldMkLst>
          <pc:docMk/>
          <pc:sldMk cId="1224885668" sldId="266"/>
        </pc:sldMkLst>
      </pc:sldChg>
      <pc:sldChg chg="del">
        <pc:chgData name="Noelle Guldner" userId="1af53202-2cd5-4c73-ae6b-3854eeb3cb3c" providerId="ADAL" clId="{16725962-8425-4882-A22C-E3F78251423C}" dt="2021-02-22T21:30:38.040" v="264" actId="47"/>
        <pc:sldMkLst>
          <pc:docMk/>
          <pc:sldMk cId="3105195408" sldId="267"/>
        </pc:sldMkLst>
      </pc:sldChg>
      <pc:sldChg chg="del">
        <pc:chgData name="Noelle Guldner" userId="1af53202-2cd5-4c73-ae6b-3854eeb3cb3c" providerId="ADAL" clId="{16725962-8425-4882-A22C-E3F78251423C}" dt="2021-02-22T21:30:39.754" v="265" actId="47"/>
        <pc:sldMkLst>
          <pc:docMk/>
          <pc:sldMk cId="514213791" sldId="268"/>
        </pc:sldMkLst>
      </pc:sldChg>
      <pc:sldChg chg="addSp delSp modSp add mod ord delAnim modAnim">
        <pc:chgData name="Noelle Guldner" userId="1af53202-2cd5-4c73-ae6b-3854eeb3cb3c" providerId="ADAL" clId="{16725962-8425-4882-A22C-E3F78251423C}" dt="2021-02-22T21:48:36.342" v="648"/>
        <pc:sldMkLst>
          <pc:docMk/>
          <pc:sldMk cId="3457113053" sldId="269"/>
        </pc:sldMkLst>
        <pc:spChg chg="mod">
          <ac:chgData name="Noelle Guldner" userId="1af53202-2cd5-4c73-ae6b-3854eeb3cb3c" providerId="ADAL" clId="{16725962-8425-4882-A22C-E3F78251423C}" dt="2021-02-22T21:44:19.197" v="554" actId="20577"/>
          <ac:spMkLst>
            <pc:docMk/>
            <pc:sldMk cId="3457113053" sldId="269"/>
            <ac:spMk id="2" creationId="{03C963A0-5E1D-4BB6-B49B-E83AB64D1145}"/>
          </ac:spMkLst>
        </pc:spChg>
        <pc:spChg chg="mod">
          <ac:chgData name="Noelle Guldner" userId="1af53202-2cd5-4c73-ae6b-3854eeb3cb3c" providerId="ADAL" clId="{16725962-8425-4882-A22C-E3F78251423C}" dt="2021-02-22T21:29:17.026" v="242" actId="1076"/>
          <ac:spMkLst>
            <pc:docMk/>
            <pc:sldMk cId="3457113053" sldId="269"/>
            <ac:spMk id="5" creationId="{87001E88-E2E1-4985-8973-FA3F0E2BB1F4}"/>
          </ac:spMkLst>
        </pc:spChg>
        <pc:spChg chg="mod">
          <ac:chgData name="Noelle Guldner" userId="1af53202-2cd5-4c73-ae6b-3854eeb3cb3c" providerId="ADAL" clId="{16725962-8425-4882-A22C-E3F78251423C}" dt="2021-02-22T21:29:10.701" v="241" actId="1076"/>
          <ac:spMkLst>
            <pc:docMk/>
            <pc:sldMk cId="3457113053" sldId="269"/>
            <ac:spMk id="6" creationId="{A74A0302-31FD-4210-BB36-366408563C74}"/>
          </ac:spMkLst>
        </pc:spChg>
        <pc:spChg chg="mod">
          <ac:chgData name="Noelle Guldner" userId="1af53202-2cd5-4c73-ae6b-3854eeb3cb3c" providerId="ADAL" clId="{16725962-8425-4882-A22C-E3F78251423C}" dt="2021-02-22T21:29:28.823" v="247" actId="1076"/>
          <ac:spMkLst>
            <pc:docMk/>
            <pc:sldMk cId="3457113053" sldId="269"/>
            <ac:spMk id="11" creationId="{D8CA0909-251C-491D-8CE3-7B1A0233ACF9}"/>
          </ac:spMkLst>
        </pc:spChg>
        <pc:spChg chg="mod">
          <ac:chgData name="Noelle Guldner" userId="1af53202-2cd5-4c73-ae6b-3854eeb3cb3c" providerId="ADAL" clId="{16725962-8425-4882-A22C-E3F78251423C}" dt="2021-02-22T21:27:39.445" v="208" actId="1076"/>
          <ac:spMkLst>
            <pc:docMk/>
            <pc:sldMk cId="3457113053" sldId="269"/>
            <ac:spMk id="18" creationId="{552AA9B0-A1E9-4D6A-AA52-801F14619414}"/>
          </ac:spMkLst>
        </pc:spChg>
        <pc:spChg chg="mod">
          <ac:chgData name="Noelle Guldner" userId="1af53202-2cd5-4c73-ae6b-3854eeb3cb3c" providerId="ADAL" clId="{16725962-8425-4882-A22C-E3F78251423C}" dt="2021-02-22T21:26:49.422" v="179" actId="20577"/>
          <ac:spMkLst>
            <pc:docMk/>
            <pc:sldMk cId="3457113053" sldId="269"/>
            <ac:spMk id="20" creationId="{654E65D0-DAFB-4FEE-83DF-E1EF3054FEF7}"/>
          </ac:spMkLst>
        </pc:spChg>
        <pc:spChg chg="mod">
          <ac:chgData name="Noelle Guldner" userId="1af53202-2cd5-4c73-ae6b-3854eeb3cb3c" providerId="ADAL" clId="{16725962-8425-4882-A22C-E3F78251423C}" dt="2021-02-22T21:29:32.333" v="248" actId="1076"/>
          <ac:spMkLst>
            <pc:docMk/>
            <pc:sldMk cId="3457113053" sldId="269"/>
            <ac:spMk id="29" creationId="{A5E8D464-2B6C-402F-80AF-546355713E5E}"/>
          </ac:spMkLst>
        </pc:spChg>
        <pc:spChg chg="add mod ord">
          <ac:chgData name="Noelle Guldner" userId="1af53202-2cd5-4c73-ae6b-3854eeb3cb3c" providerId="ADAL" clId="{16725962-8425-4882-A22C-E3F78251423C}" dt="2021-02-22T21:39:13.370" v="474" actId="167"/>
          <ac:spMkLst>
            <pc:docMk/>
            <pc:sldMk cId="3457113053" sldId="269"/>
            <ac:spMk id="30" creationId="{22B83511-3C46-44D6-9F12-C0686CBF0E21}"/>
          </ac:spMkLst>
        </pc:spChg>
        <pc:spChg chg="mod">
          <ac:chgData name="Noelle Guldner" userId="1af53202-2cd5-4c73-ae6b-3854eeb3cb3c" providerId="ADAL" clId="{16725962-8425-4882-A22C-E3F78251423C}" dt="2021-02-22T21:27:42.560" v="209" actId="1076"/>
          <ac:spMkLst>
            <pc:docMk/>
            <pc:sldMk cId="3457113053" sldId="269"/>
            <ac:spMk id="31" creationId="{34A00BCF-9932-46E4-8CD1-5E1E600F97E5}"/>
          </ac:spMkLst>
        </pc:spChg>
        <pc:spChg chg="mod">
          <ac:chgData name="Noelle Guldner" userId="1af53202-2cd5-4c73-ae6b-3854eeb3cb3c" providerId="ADAL" clId="{16725962-8425-4882-A22C-E3F78251423C}" dt="2021-02-22T21:27:33.821" v="205" actId="1076"/>
          <ac:spMkLst>
            <pc:docMk/>
            <pc:sldMk cId="3457113053" sldId="269"/>
            <ac:spMk id="32" creationId="{476489AF-D1B7-435C-9901-98D6F6CC6BD3}"/>
          </ac:spMkLst>
        </pc:spChg>
        <pc:spChg chg="mod">
          <ac:chgData name="Noelle Guldner" userId="1af53202-2cd5-4c73-ae6b-3854eeb3cb3c" providerId="ADAL" clId="{16725962-8425-4882-A22C-E3F78251423C}" dt="2021-02-22T21:27:23.468" v="201" actId="1076"/>
          <ac:spMkLst>
            <pc:docMk/>
            <pc:sldMk cId="3457113053" sldId="269"/>
            <ac:spMk id="34" creationId="{63BB69E5-CA39-42DA-8323-43AE7B89C6A3}"/>
          </ac:spMkLst>
        </pc:spChg>
        <pc:spChg chg="mod">
          <ac:chgData name="Noelle Guldner" userId="1af53202-2cd5-4c73-ae6b-3854eeb3cb3c" providerId="ADAL" clId="{16725962-8425-4882-A22C-E3F78251423C}" dt="2021-02-22T21:27:48.895" v="212" actId="1076"/>
          <ac:spMkLst>
            <pc:docMk/>
            <pc:sldMk cId="3457113053" sldId="269"/>
            <ac:spMk id="40" creationId="{2D56982C-5A33-4EE1-877A-BEB942DAC113}"/>
          </ac:spMkLst>
        </pc:spChg>
        <pc:spChg chg="mod">
          <ac:chgData name="Noelle Guldner" userId="1af53202-2cd5-4c73-ae6b-3854eeb3cb3c" providerId="ADAL" clId="{16725962-8425-4882-A22C-E3F78251423C}" dt="2021-02-22T21:28:06.619" v="218" actId="1076"/>
          <ac:spMkLst>
            <pc:docMk/>
            <pc:sldMk cId="3457113053" sldId="269"/>
            <ac:spMk id="41" creationId="{41A7A5D3-0797-4739-B188-AEFF7DE66D1C}"/>
          </ac:spMkLst>
        </pc:spChg>
        <pc:spChg chg="mod">
          <ac:chgData name="Noelle Guldner" userId="1af53202-2cd5-4c73-ae6b-3854eeb3cb3c" providerId="ADAL" clId="{16725962-8425-4882-A22C-E3F78251423C}" dt="2021-02-22T21:28:03.960" v="217" actId="1076"/>
          <ac:spMkLst>
            <pc:docMk/>
            <pc:sldMk cId="3457113053" sldId="269"/>
            <ac:spMk id="43" creationId="{829E2AA2-FC4A-462F-8AFB-65AA174B67F7}"/>
          </ac:spMkLst>
        </pc:spChg>
        <pc:spChg chg="mod">
          <ac:chgData name="Noelle Guldner" userId="1af53202-2cd5-4c73-ae6b-3854eeb3cb3c" providerId="ADAL" clId="{16725962-8425-4882-A22C-E3F78251423C}" dt="2021-02-22T21:27:57.708" v="216" actId="1076"/>
          <ac:spMkLst>
            <pc:docMk/>
            <pc:sldMk cId="3457113053" sldId="269"/>
            <ac:spMk id="44" creationId="{1E4E091A-0E9D-46F3-BA95-B72567A883B0}"/>
          </ac:spMkLst>
        </pc:spChg>
        <pc:spChg chg="mod">
          <ac:chgData name="Noelle Guldner" userId="1af53202-2cd5-4c73-ae6b-3854eeb3cb3c" providerId="ADAL" clId="{16725962-8425-4882-A22C-E3F78251423C}" dt="2021-02-22T21:28:17.625" v="220" actId="1076"/>
          <ac:spMkLst>
            <pc:docMk/>
            <pc:sldMk cId="3457113053" sldId="269"/>
            <ac:spMk id="46" creationId="{1E9682B7-E830-4B92-85C4-B3E0C1C9A073}"/>
          </ac:spMkLst>
        </pc:spChg>
        <pc:spChg chg="mod">
          <ac:chgData name="Noelle Guldner" userId="1af53202-2cd5-4c73-ae6b-3854eeb3cb3c" providerId="ADAL" clId="{16725962-8425-4882-A22C-E3F78251423C}" dt="2021-02-22T21:28:11.472" v="219" actId="1076"/>
          <ac:spMkLst>
            <pc:docMk/>
            <pc:sldMk cId="3457113053" sldId="269"/>
            <ac:spMk id="47" creationId="{E07CB75E-65A5-48F6-B9F0-139B38A5BF05}"/>
          </ac:spMkLst>
        </pc:spChg>
        <pc:spChg chg="mod">
          <ac:chgData name="Noelle Guldner" userId="1af53202-2cd5-4c73-ae6b-3854eeb3cb3c" providerId="ADAL" clId="{16725962-8425-4882-A22C-E3F78251423C}" dt="2021-02-22T21:28:59.165" v="236" actId="1076"/>
          <ac:spMkLst>
            <pc:docMk/>
            <pc:sldMk cId="3457113053" sldId="269"/>
            <ac:spMk id="51" creationId="{B33E9066-282A-4357-A5F8-5C2F6BC45581}"/>
          </ac:spMkLst>
        </pc:spChg>
        <pc:spChg chg="mod">
          <ac:chgData name="Noelle Guldner" userId="1af53202-2cd5-4c73-ae6b-3854eeb3cb3c" providerId="ADAL" clId="{16725962-8425-4882-A22C-E3F78251423C}" dt="2021-02-22T21:29:01.843" v="237" actId="1076"/>
          <ac:spMkLst>
            <pc:docMk/>
            <pc:sldMk cId="3457113053" sldId="269"/>
            <ac:spMk id="52" creationId="{9A92D092-2548-4C79-AE6F-EACE35F0366A}"/>
          </ac:spMkLst>
        </pc:spChg>
        <pc:spChg chg="mod">
          <ac:chgData name="Noelle Guldner" userId="1af53202-2cd5-4c73-ae6b-3854eeb3cb3c" providerId="ADAL" clId="{16725962-8425-4882-A22C-E3F78251423C}" dt="2021-02-22T21:29:04.586" v="239" actId="1076"/>
          <ac:spMkLst>
            <pc:docMk/>
            <pc:sldMk cId="3457113053" sldId="269"/>
            <ac:spMk id="54" creationId="{9495F0B2-26D4-452F-B098-52B6E86A9F8E}"/>
          </ac:spMkLst>
        </pc:spChg>
        <pc:spChg chg="mod">
          <ac:chgData name="Noelle Guldner" userId="1af53202-2cd5-4c73-ae6b-3854eeb3cb3c" providerId="ADAL" clId="{16725962-8425-4882-A22C-E3F78251423C}" dt="2021-02-22T21:29:07.599" v="240" actId="1076"/>
          <ac:spMkLst>
            <pc:docMk/>
            <pc:sldMk cId="3457113053" sldId="269"/>
            <ac:spMk id="55" creationId="{E380867E-792E-41A7-9A9A-DB542FADDB86}"/>
          </ac:spMkLst>
        </pc:spChg>
        <pc:spChg chg="mod">
          <ac:chgData name="Noelle Guldner" userId="1af53202-2cd5-4c73-ae6b-3854eeb3cb3c" providerId="ADAL" clId="{16725962-8425-4882-A22C-E3F78251423C}" dt="2021-02-22T21:28:42.312" v="229" actId="1076"/>
          <ac:spMkLst>
            <pc:docMk/>
            <pc:sldMk cId="3457113053" sldId="269"/>
            <ac:spMk id="57" creationId="{63FA7267-DA84-42F7-9B42-1F242B9A84E0}"/>
          </ac:spMkLst>
        </pc:spChg>
        <pc:spChg chg="mod">
          <ac:chgData name="Noelle Guldner" userId="1af53202-2cd5-4c73-ae6b-3854eeb3cb3c" providerId="ADAL" clId="{16725962-8425-4882-A22C-E3F78251423C}" dt="2021-02-22T21:28:40.711" v="228" actId="1076"/>
          <ac:spMkLst>
            <pc:docMk/>
            <pc:sldMk cId="3457113053" sldId="269"/>
            <ac:spMk id="58" creationId="{6241C12B-4F3E-4914-AA30-0303EC1A39D8}"/>
          </ac:spMkLst>
        </pc:spChg>
        <pc:spChg chg="mod">
          <ac:chgData name="Noelle Guldner" userId="1af53202-2cd5-4c73-ae6b-3854eeb3cb3c" providerId="ADAL" clId="{16725962-8425-4882-A22C-E3F78251423C}" dt="2021-02-22T21:28:52.146" v="232" actId="1076"/>
          <ac:spMkLst>
            <pc:docMk/>
            <pc:sldMk cId="3457113053" sldId="269"/>
            <ac:spMk id="62" creationId="{EFF66A0B-47D4-45DA-8604-49ADDA69EAEA}"/>
          </ac:spMkLst>
        </pc:spChg>
        <pc:spChg chg="mod">
          <ac:chgData name="Noelle Guldner" userId="1af53202-2cd5-4c73-ae6b-3854eeb3cb3c" providerId="ADAL" clId="{16725962-8425-4882-A22C-E3F78251423C}" dt="2021-02-22T21:28:46.026" v="230" actId="1076"/>
          <ac:spMkLst>
            <pc:docMk/>
            <pc:sldMk cId="3457113053" sldId="269"/>
            <ac:spMk id="63" creationId="{CF63E878-9247-40ED-8B39-C07E1167799B}"/>
          </ac:spMkLst>
        </pc:spChg>
        <pc:spChg chg="del">
          <ac:chgData name="Noelle Guldner" userId="1af53202-2cd5-4c73-ae6b-3854eeb3cb3c" providerId="ADAL" clId="{16725962-8425-4882-A22C-E3F78251423C}" dt="2021-02-22T21:27:14.422" v="199" actId="478"/>
          <ac:spMkLst>
            <pc:docMk/>
            <pc:sldMk cId="3457113053" sldId="269"/>
            <ac:spMk id="65" creationId="{5675B353-BFDA-4DB8-A5B2-AF23AA049796}"/>
          </ac:spMkLst>
        </pc:spChg>
        <pc:spChg chg="del">
          <ac:chgData name="Noelle Guldner" userId="1af53202-2cd5-4c73-ae6b-3854eeb3cb3c" providerId="ADAL" clId="{16725962-8425-4882-A22C-E3F78251423C}" dt="2021-02-22T21:27:13.952" v="198" actId="478"/>
          <ac:spMkLst>
            <pc:docMk/>
            <pc:sldMk cId="3457113053" sldId="269"/>
            <ac:spMk id="66" creationId="{F87F1E1C-25A2-4F7D-948A-8649DD0EEDD6}"/>
          </ac:spMkLst>
        </pc:spChg>
        <pc:picChg chg="mod ord">
          <ac:chgData name="Noelle Guldner" userId="1af53202-2cd5-4c73-ae6b-3854eeb3cb3c" providerId="ADAL" clId="{16725962-8425-4882-A22C-E3F78251423C}" dt="2021-02-22T21:39:15.856" v="475" actId="167"/>
          <ac:picMkLst>
            <pc:docMk/>
            <pc:sldMk cId="3457113053" sldId="269"/>
            <ac:picMk id="14" creationId="{72262CFB-041C-4A55-B6A2-8E6379A3B481}"/>
          </ac:picMkLst>
        </pc:picChg>
      </pc:sldChg>
      <pc:sldChg chg="addSp delSp modSp add mod addAnim delAnim modAnim">
        <pc:chgData name="Noelle Guldner" userId="1af53202-2cd5-4c73-ae6b-3854eeb3cb3c" providerId="ADAL" clId="{16725962-8425-4882-A22C-E3F78251423C}" dt="2021-02-22T21:38:47.141" v="469" actId="167"/>
        <pc:sldMkLst>
          <pc:docMk/>
          <pc:sldMk cId="2894193031" sldId="270"/>
        </pc:sldMkLst>
        <pc:spChg chg="mod">
          <ac:chgData name="Noelle Guldner" userId="1af53202-2cd5-4c73-ae6b-3854eeb3cb3c" providerId="ADAL" clId="{16725962-8425-4882-A22C-E3F78251423C}" dt="2021-02-22T21:30:56.840" v="288" actId="20577"/>
          <ac:spMkLst>
            <pc:docMk/>
            <pc:sldMk cId="2894193031" sldId="270"/>
            <ac:spMk id="2" creationId="{03C963A0-5E1D-4BB6-B49B-E83AB64D1145}"/>
          </ac:spMkLst>
        </pc:spChg>
        <pc:spChg chg="mod">
          <ac:chgData name="Noelle Guldner" userId="1af53202-2cd5-4c73-ae6b-3854eeb3cb3c" providerId="ADAL" clId="{16725962-8425-4882-A22C-E3F78251423C}" dt="2021-02-22T21:32:23.840" v="340" actId="1076"/>
          <ac:spMkLst>
            <pc:docMk/>
            <pc:sldMk cId="2894193031" sldId="270"/>
            <ac:spMk id="5" creationId="{87001E88-E2E1-4985-8973-FA3F0E2BB1F4}"/>
          </ac:spMkLst>
        </pc:spChg>
        <pc:spChg chg="mod">
          <ac:chgData name="Noelle Guldner" userId="1af53202-2cd5-4c73-ae6b-3854eeb3cb3c" providerId="ADAL" clId="{16725962-8425-4882-A22C-E3F78251423C}" dt="2021-02-22T21:32:26.971" v="341" actId="1076"/>
          <ac:spMkLst>
            <pc:docMk/>
            <pc:sldMk cId="2894193031" sldId="270"/>
            <ac:spMk id="6" creationId="{A74A0302-31FD-4210-BB36-366408563C74}"/>
          </ac:spMkLst>
        </pc:spChg>
        <pc:spChg chg="mod">
          <ac:chgData name="Noelle Guldner" userId="1af53202-2cd5-4c73-ae6b-3854eeb3cb3c" providerId="ADAL" clId="{16725962-8425-4882-A22C-E3F78251423C}" dt="2021-02-22T21:32:18.151" v="338" actId="1076"/>
          <ac:spMkLst>
            <pc:docMk/>
            <pc:sldMk cId="2894193031" sldId="270"/>
            <ac:spMk id="11" creationId="{D8CA0909-251C-491D-8CE3-7B1A0233ACF9}"/>
          </ac:spMkLst>
        </pc:spChg>
        <pc:spChg chg="mod">
          <ac:chgData name="Noelle Guldner" userId="1af53202-2cd5-4c73-ae6b-3854eeb3cb3c" providerId="ADAL" clId="{16725962-8425-4882-A22C-E3F78251423C}" dt="2021-02-22T21:32:35.322" v="344" actId="1076"/>
          <ac:spMkLst>
            <pc:docMk/>
            <pc:sldMk cId="2894193031" sldId="270"/>
            <ac:spMk id="18" creationId="{552AA9B0-A1E9-4D6A-AA52-801F14619414}"/>
          </ac:spMkLst>
        </pc:spChg>
        <pc:spChg chg="mod">
          <ac:chgData name="Noelle Guldner" userId="1af53202-2cd5-4c73-ae6b-3854eeb3cb3c" providerId="ADAL" clId="{16725962-8425-4882-A22C-E3F78251423C}" dt="2021-02-22T21:31:02.924" v="292" actId="20577"/>
          <ac:spMkLst>
            <pc:docMk/>
            <pc:sldMk cId="2894193031" sldId="270"/>
            <ac:spMk id="20" creationId="{654E65D0-DAFB-4FEE-83DF-E1EF3054FEF7}"/>
          </ac:spMkLst>
        </pc:spChg>
        <pc:spChg chg="mod">
          <ac:chgData name="Noelle Guldner" userId="1af53202-2cd5-4c73-ae6b-3854eeb3cb3c" providerId="ADAL" clId="{16725962-8425-4882-A22C-E3F78251423C}" dt="2021-02-22T21:32:29.375" v="342" actId="1076"/>
          <ac:spMkLst>
            <pc:docMk/>
            <pc:sldMk cId="2894193031" sldId="270"/>
            <ac:spMk id="29" creationId="{A5E8D464-2B6C-402F-80AF-546355713E5E}"/>
          </ac:spMkLst>
        </pc:spChg>
        <pc:spChg chg="add mod">
          <ac:chgData name="Noelle Guldner" userId="1af53202-2cd5-4c73-ae6b-3854eeb3cb3c" providerId="ADAL" clId="{16725962-8425-4882-A22C-E3F78251423C}" dt="2021-02-22T21:34:13.479" v="377" actId="1076"/>
          <ac:spMkLst>
            <pc:docMk/>
            <pc:sldMk cId="2894193031" sldId="270"/>
            <ac:spMk id="30" creationId="{5B68E5AC-F968-4C89-9567-35DC964F3C6E}"/>
          </ac:spMkLst>
        </pc:spChg>
        <pc:spChg chg="mod">
          <ac:chgData name="Noelle Guldner" userId="1af53202-2cd5-4c73-ae6b-3854eeb3cb3c" providerId="ADAL" clId="{16725962-8425-4882-A22C-E3F78251423C}" dt="2021-02-22T21:32:43.676" v="347" actId="1076"/>
          <ac:spMkLst>
            <pc:docMk/>
            <pc:sldMk cId="2894193031" sldId="270"/>
            <ac:spMk id="31" creationId="{34A00BCF-9932-46E4-8CD1-5E1E600F97E5}"/>
          </ac:spMkLst>
        </pc:spChg>
        <pc:spChg chg="mod">
          <ac:chgData name="Noelle Guldner" userId="1af53202-2cd5-4c73-ae6b-3854eeb3cb3c" providerId="ADAL" clId="{16725962-8425-4882-A22C-E3F78251423C}" dt="2021-02-22T21:32:40.395" v="346" actId="1076"/>
          <ac:spMkLst>
            <pc:docMk/>
            <pc:sldMk cId="2894193031" sldId="270"/>
            <ac:spMk id="32" creationId="{476489AF-D1B7-435C-9901-98D6F6CC6BD3}"/>
          </ac:spMkLst>
        </pc:spChg>
        <pc:spChg chg="add mod">
          <ac:chgData name="Noelle Guldner" userId="1af53202-2cd5-4c73-ae6b-3854eeb3cb3c" providerId="ADAL" clId="{16725962-8425-4882-A22C-E3F78251423C}" dt="2021-02-22T21:34:52.288" v="392" actId="1076"/>
          <ac:spMkLst>
            <pc:docMk/>
            <pc:sldMk cId="2894193031" sldId="270"/>
            <ac:spMk id="33" creationId="{3C99F291-DFB5-43F8-A829-814374FC909A}"/>
          </ac:spMkLst>
        </pc:spChg>
        <pc:spChg chg="mod">
          <ac:chgData name="Noelle Guldner" userId="1af53202-2cd5-4c73-ae6b-3854eeb3cb3c" providerId="ADAL" clId="{16725962-8425-4882-A22C-E3F78251423C}" dt="2021-02-22T21:32:12.996" v="336" actId="1076"/>
          <ac:spMkLst>
            <pc:docMk/>
            <pc:sldMk cId="2894193031" sldId="270"/>
            <ac:spMk id="34" creationId="{63BB69E5-CA39-42DA-8323-43AE7B89C6A3}"/>
          </ac:spMkLst>
        </pc:spChg>
        <pc:spChg chg="add mod ord">
          <ac:chgData name="Noelle Guldner" userId="1af53202-2cd5-4c73-ae6b-3854eeb3cb3c" providerId="ADAL" clId="{16725962-8425-4882-A22C-E3F78251423C}" dt="2021-02-22T21:34:54.112" v="394" actId="20577"/>
          <ac:spMkLst>
            <pc:docMk/>
            <pc:sldMk cId="2894193031" sldId="270"/>
            <ac:spMk id="35" creationId="{206B53DB-2CA9-4A94-B543-BAAED2E85E96}"/>
          </ac:spMkLst>
        </pc:spChg>
        <pc:spChg chg="add mod">
          <ac:chgData name="Noelle Guldner" userId="1af53202-2cd5-4c73-ae6b-3854eeb3cb3c" providerId="ADAL" clId="{16725962-8425-4882-A22C-E3F78251423C}" dt="2021-02-22T21:34:33.197" v="386" actId="1076"/>
          <ac:spMkLst>
            <pc:docMk/>
            <pc:sldMk cId="2894193031" sldId="270"/>
            <ac:spMk id="36" creationId="{C5DBE208-4C61-478F-92D6-830FE8C889E2}"/>
          </ac:spMkLst>
        </pc:spChg>
        <pc:spChg chg="add mod">
          <ac:chgData name="Noelle Guldner" userId="1af53202-2cd5-4c73-ae6b-3854eeb3cb3c" providerId="ADAL" clId="{16725962-8425-4882-A22C-E3F78251423C}" dt="2021-02-22T21:34:49.218" v="391" actId="1076"/>
          <ac:spMkLst>
            <pc:docMk/>
            <pc:sldMk cId="2894193031" sldId="270"/>
            <ac:spMk id="37" creationId="{4B427BA9-441C-4240-A5F6-D8DFD3865BE6}"/>
          </ac:spMkLst>
        </pc:spChg>
        <pc:spChg chg="add mod">
          <ac:chgData name="Noelle Guldner" userId="1af53202-2cd5-4c73-ae6b-3854eeb3cb3c" providerId="ADAL" clId="{16725962-8425-4882-A22C-E3F78251423C}" dt="2021-02-22T21:35:02.078" v="400" actId="20577"/>
          <ac:spMkLst>
            <pc:docMk/>
            <pc:sldMk cId="2894193031" sldId="270"/>
            <ac:spMk id="38" creationId="{2662C345-51C0-4261-95C5-3B57605E24DB}"/>
          </ac:spMkLst>
        </pc:spChg>
        <pc:spChg chg="add mod ord">
          <ac:chgData name="Noelle Guldner" userId="1af53202-2cd5-4c73-ae6b-3854eeb3cb3c" providerId="ADAL" clId="{16725962-8425-4882-A22C-E3F78251423C}" dt="2021-02-22T21:38:44.613" v="468" actId="167"/>
          <ac:spMkLst>
            <pc:docMk/>
            <pc:sldMk cId="2894193031" sldId="270"/>
            <ac:spMk id="39" creationId="{00083355-CE7B-49F9-876B-DD56193FA6DA}"/>
          </ac:spMkLst>
        </pc:spChg>
        <pc:spChg chg="mod">
          <ac:chgData name="Noelle Guldner" userId="1af53202-2cd5-4c73-ae6b-3854eeb3cb3c" providerId="ADAL" clId="{16725962-8425-4882-A22C-E3F78251423C}" dt="2021-02-22T21:32:54.451" v="349" actId="1076"/>
          <ac:spMkLst>
            <pc:docMk/>
            <pc:sldMk cId="2894193031" sldId="270"/>
            <ac:spMk id="40" creationId="{2D56982C-5A33-4EE1-877A-BEB942DAC113}"/>
          </ac:spMkLst>
        </pc:spChg>
        <pc:spChg chg="mod">
          <ac:chgData name="Noelle Guldner" userId="1af53202-2cd5-4c73-ae6b-3854eeb3cb3c" providerId="ADAL" clId="{16725962-8425-4882-A22C-E3F78251423C}" dt="2021-02-22T21:32:56.940" v="350" actId="1076"/>
          <ac:spMkLst>
            <pc:docMk/>
            <pc:sldMk cId="2894193031" sldId="270"/>
            <ac:spMk id="41" creationId="{41A7A5D3-0797-4739-B188-AEFF7DE66D1C}"/>
          </ac:spMkLst>
        </pc:spChg>
        <pc:spChg chg="mod">
          <ac:chgData name="Noelle Guldner" userId="1af53202-2cd5-4c73-ae6b-3854eeb3cb3c" providerId="ADAL" clId="{16725962-8425-4882-A22C-E3F78251423C}" dt="2021-02-22T21:33:05.246" v="352" actId="1076"/>
          <ac:spMkLst>
            <pc:docMk/>
            <pc:sldMk cId="2894193031" sldId="270"/>
            <ac:spMk id="43" creationId="{829E2AA2-FC4A-462F-8AFB-65AA174B67F7}"/>
          </ac:spMkLst>
        </pc:spChg>
        <pc:spChg chg="mod">
          <ac:chgData name="Noelle Guldner" userId="1af53202-2cd5-4c73-ae6b-3854eeb3cb3c" providerId="ADAL" clId="{16725962-8425-4882-A22C-E3F78251423C}" dt="2021-02-22T21:33:07.945" v="353" actId="1076"/>
          <ac:spMkLst>
            <pc:docMk/>
            <pc:sldMk cId="2894193031" sldId="270"/>
            <ac:spMk id="44" creationId="{1E4E091A-0E9D-46F3-BA95-B72567A883B0}"/>
          </ac:spMkLst>
        </pc:spChg>
        <pc:spChg chg="mod">
          <ac:chgData name="Noelle Guldner" userId="1af53202-2cd5-4c73-ae6b-3854eeb3cb3c" providerId="ADAL" clId="{16725962-8425-4882-A22C-E3F78251423C}" dt="2021-02-22T21:33:13.886" v="355" actId="1076"/>
          <ac:spMkLst>
            <pc:docMk/>
            <pc:sldMk cId="2894193031" sldId="270"/>
            <ac:spMk id="46" creationId="{1E9682B7-E830-4B92-85C4-B3E0C1C9A073}"/>
          </ac:spMkLst>
        </pc:spChg>
        <pc:spChg chg="mod">
          <ac:chgData name="Noelle Guldner" userId="1af53202-2cd5-4c73-ae6b-3854eeb3cb3c" providerId="ADAL" clId="{16725962-8425-4882-A22C-E3F78251423C}" dt="2021-02-22T21:33:18.662" v="356" actId="1076"/>
          <ac:spMkLst>
            <pc:docMk/>
            <pc:sldMk cId="2894193031" sldId="270"/>
            <ac:spMk id="47" creationId="{E07CB75E-65A5-48F6-B9F0-139B38A5BF05}"/>
          </ac:spMkLst>
        </pc:spChg>
        <pc:spChg chg="mod">
          <ac:chgData name="Noelle Guldner" userId="1af53202-2cd5-4c73-ae6b-3854eeb3cb3c" providerId="ADAL" clId="{16725962-8425-4882-A22C-E3F78251423C}" dt="2021-02-22T21:33:24.463" v="358" actId="1076"/>
          <ac:spMkLst>
            <pc:docMk/>
            <pc:sldMk cId="2894193031" sldId="270"/>
            <ac:spMk id="51" creationId="{B33E9066-282A-4357-A5F8-5C2F6BC45581}"/>
          </ac:spMkLst>
        </pc:spChg>
        <pc:spChg chg="mod">
          <ac:chgData name="Noelle Guldner" userId="1af53202-2cd5-4c73-ae6b-3854eeb3cb3c" providerId="ADAL" clId="{16725962-8425-4882-A22C-E3F78251423C}" dt="2021-02-22T21:33:35.618" v="362" actId="1076"/>
          <ac:spMkLst>
            <pc:docMk/>
            <pc:sldMk cId="2894193031" sldId="270"/>
            <ac:spMk id="52" creationId="{9A92D092-2548-4C79-AE6F-EACE35F0366A}"/>
          </ac:spMkLst>
        </pc:spChg>
        <pc:spChg chg="mod">
          <ac:chgData name="Noelle Guldner" userId="1af53202-2cd5-4c73-ae6b-3854eeb3cb3c" providerId="ADAL" clId="{16725962-8425-4882-A22C-E3F78251423C}" dt="2021-02-22T21:33:30.103" v="360" actId="1076"/>
          <ac:spMkLst>
            <pc:docMk/>
            <pc:sldMk cId="2894193031" sldId="270"/>
            <ac:spMk id="54" creationId="{9495F0B2-26D4-452F-B098-52B6E86A9F8E}"/>
          </ac:spMkLst>
        </pc:spChg>
        <pc:spChg chg="add del mod">
          <ac:chgData name="Noelle Guldner" userId="1af53202-2cd5-4c73-ae6b-3854eeb3cb3c" providerId="ADAL" clId="{16725962-8425-4882-A22C-E3F78251423C}" dt="2021-02-22T21:33:37.757" v="363" actId="1076"/>
          <ac:spMkLst>
            <pc:docMk/>
            <pc:sldMk cId="2894193031" sldId="270"/>
            <ac:spMk id="55" creationId="{E380867E-792E-41A7-9A9A-DB542FADDB86}"/>
          </ac:spMkLst>
        </pc:spChg>
        <pc:spChg chg="mod">
          <ac:chgData name="Noelle Guldner" userId="1af53202-2cd5-4c73-ae6b-3854eeb3cb3c" providerId="ADAL" clId="{16725962-8425-4882-A22C-E3F78251423C}" dt="2021-02-22T21:33:42.640" v="367" actId="1076"/>
          <ac:spMkLst>
            <pc:docMk/>
            <pc:sldMk cId="2894193031" sldId="270"/>
            <ac:spMk id="57" creationId="{63FA7267-DA84-42F7-9B42-1F242B9A84E0}"/>
          </ac:spMkLst>
        </pc:spChg>
        <pc:spChg chg="mod">
          <ac:chgData name="Noelle Guldner" userId="1af53202-2cd5-4c73-ae6b-3854eeb3cb3c" providerId="ADAL" clId="{16725962-8425-4882-A22C-E3F78251423C}" dt="2021-02-22T21:33:46.176" v="368" actId="1076"/>
          <ac:spMkLst>
            <pc:docMk/>
            <pc:sldMk cId="2894193031" sldId="270"/>
            <ac:spMk id="58" creationId="{6241C12B-4F3E-4914-AA30-0303EC1A39D8}"/>
          </ac:spMkLst>
        </pc:spChg>
        <pc:spChg chg="mod">
          <ac:chgData name="Noelle Guldner" userId="1af53202-2cd5-4c73-ae6b-3854eeb3cb3c" providerId="ADAL" clId="{16725962-8425-4882-A22C-E3F78251423C}" dt="2021-02-22T21:33:52.902" v="370" actId="1076"/>
          <ac:spMkLst>
            <pc:docMk/>
            <pc:sldMk cId="2894193031" sldId="270"/>
            <ac:spMk id="62" creationId="{EFF66A0B-47D4-45DA-8604-49ADDA69EAEA}"/>
          </ac:spMkLst>
        </pc:spChg>
        <pc:spChg chg="mod">
          <ac:chgData name="Noelle Guldner" userId="1af53202-2cd5-4c73-ae6b-3854eeb3cb3c" providerId="ADAL" clId="{16725962-8425-4882-A22C-E3F78251423C}" dt="2021-02-22T21:33:57.058" v="372" actId="1076"/>
          <ac:spMkLst>
            <pc:docMk/>
            <pc:sldMk cId="2894193031" sldId="270"/>
            <ac:spMk id="63" creationId="{CF63E878-9247-40ED-8B39-C07E1167799B}"/>
          </ac:spMkLst>
        </pc:spChg>
        <pc:spChg chg="mod">
          <ac:chgData name="Noelle Guldner" userId="1af53202-2cd5-4c73-ae6b-3854eeb3cb3c" providerId="ADAL" clId="{16725962-8425-4882-A22C-E3F78251423C}" dt="2021-02-22T21:34:05.187" v="374" actId="1076"/>
          <ac:spMkLst>
            <pc:docMk/>
            <pc:sldMk cId="2894193031" sldId="270"/>
            <ac:spMk id="65" creationId="{5675B353-BFDA-4DB8-A5B2-AF23AA049796}"/>
          </ac:spMkLst>
        </pc:spChg>
        <pc:spChg chg="mod">
          <ac:chgData name="Noelle Guldner" userId="1af53202-2cd5-4c73-ae6b-3854eeb3cb3c" providerId="ADAL" clId="{16725962-8425-4882-A22C-E3F78251423C}" dt="2021-02-22T21:34:08.331" v="375" actId="1076"/>
          <ac:spMkLst>
            <pc:docMk/>
            <pc:sldMk cId="2894193031" sldId="270"/>
            <ac:spMk id="66" creationId="{F87F1E1C-25A2-4F7D-948A-8649DD0EEDD6}"/>
          </ac:spMkLst>
        </pc:spChg>
        <pc:picChg chg="mod ord">
          <ac:chgData name="Noelle Guldner" userId="1af53202-2cd5-4c73-ae6b-3854eeb3cb3c" providerId="ADAL" clId="{16725962-8425-4882-A22C-E3F78251423C}" dt="2021-02-22T21:38:47.141" v="469" actId="167"/>
          <ac:picMkLst>
            <pc:docMk/>
            <pc:sldMk cId="2894193031" sldId="270"/>
            <ac:picMk id="14" creationId="{72262CFB-041C-4A55-B6A2-8E6379A3B481}"/>
          </ac:picMkLst>
        </pc:picChg>
      </pc:sldChg>
      <pc:sldChg chg="addSp delSp modSp add mod addAnim delAnim modAnim">
        <pc:chgData name="Noelle Guldner" userId="1af53202-2cd5-4c73-ae6b-3854eeb3cb3c" providerId="ADAL" clId="{16725962-8425-4882-A22C-E3F78251423C}" dt="2021-02-22T21:44:30.774" v="578" actId="20577"/>
        <pc:sldMkLst>
          <pc:docMk/>
          <pc:sldMk cId="3070861314" sldId="271"/>
        </pc:sldMkLst>
        <pc:spChg chg="mod">
          <ac:chgData name="Noelle Guldner" userId="1af53202-2cd5-4c73-ae6b-3854eeb3cb3c" providerId="ADAL" clId="{16725962-8425-4882-A22C-E3F78251423C}" dt="2021-02-22T21:44:30.774" v="578" actId="20577"/>
          <ac:spMkLst>
            <pc:docMk/>
            <pc:sldMk cId="3070861314" sldId="271"/>
            <ac:spMk id="2" creationId="{03C963A0-5E1D-4BB6-B49B-E83AB64D1145}"/>
          </ac:spMkLst>
        </pc:spChg>
        <pc:spChg chg="mod">
          <ac:chgData name="Noelle Guldner" userId="1af53202-2cd5-4c73-ae6b-3854eeb3cb3c" providerId="ADAL" clId="{16725962-8425-4882-A22C-E3F78251423C}" dt="2021-02-22T21:36:00.496" v="404" actId="20577"/>
          <ac:spMkLst>
            <pc:docMk/>
            <pc:sldMk cId="3070861314" sldId="271"/>
            <ac:spMk id="6" creationId="{A74A0302-31FD-4210-BB36-366408563C74}"/>
          </ac:spMkLst>
        </pc:spChg>
        <pc:spChg chg="mod">
          <ac:chgData name="Noelle Guldner" userId="1af53202-2cd5-4c73-ae6b-3854eeb3cb3c" providerId="ADAL" clId="{16725962-8425-4882-A22C-E3F78251423C}" dt="2021-02-22T21:36:02.886" v="406" actId="20577"/>
          <ac:spMkLst>
            <pc:docMk/>
            <pc:sldMk cId="3070861314" sldId="271"/>
            <ac:spMk id="20" creationId="{654E65D0-DAFB-4FEE-83DF-E1EF3054FEF7}"/>
          </ac:spMkLst>
        </pc:spChg>
        <pc:spChg chg="mod">
          <ac:chgData name="Noelle Guldner" userId="1af53202-2cd5-4c73-ae6b-3854eeb3cb3c" providerId="ADAL" clId="{16725962-8425-4882-A22C-E3F78251423C}" dt="2021-02-22T21:36:04.897" v="408" actId="20577"/>
          <ac:spMkLst>
            <pc:docMk/>
            <pc:sldMk cId="3070861314" sldId="271"/>
            <ac:spMk id="29" creationId="{A5E8D464-2B6C-402F-80AF-546355713E5E}"/>
          </ac:spMkLst>
        </pc:spChg>
        <pc:spChg chg="del">
          <ac:chgData name="Noelle Guldner" userId="1af53202-2cd5-4c73-ae6b-3854eeb3cb3c" providerId="ADAL" clId="{16725962-8425-4882-A22C-E3F78251423C}" dt="2021-02-22T21:36:29.715" v="432" actId="478"/>
          <ac:spMkLst>
            <pc:docMk/>
            <pc:sldMk cId="3070861314" sldId="271"/>
            <ac:spMk id="30" creationId="{5B68E5AC-F968-4C89-9567-35DC964F3C6E}"/>
          </ac:spMkLst>
        </pc:spChg>
        <pc:spChg chg="mod">
          <ac:chgData name="Noelle Guldner" userId="1af53202-2cd5-4c73-ae6b-3854eeb3cb3c" providerId="ADAL" clId="{16725962-8425-4882-A22C-E3F78251423C}" dt="2021-02-22T21:36:07.451" v="410" actId="20577"/>
          <ac:spMkLst>
            <pc:docMk/>
            <pc:sldMk cId="3070861314" sldId="271"/>
            <ac:spMk id="31" creationId="{34A00BCF-9932-46E4-8CD1-5E1E600F97E5}"/>
          </ac:spMkLst>
        </pc:spChg>
        <pc:spChg chg="mod">
          <ac:chgData name="Noelle Guldner" userId="1af53202-2cd5-4c73-ae6b-3854eeb3cb3c" providerId="ADAL" clId="{16725962-8425-4882-A22C-E3F78251423C}" dt="2021-02-22T21:37:19.349" v="456" actId="1076"/>
          <ac:spMkLst>
            <pc:docMk/>
            <pc:sldMk cId="3070861314" sldId="271"/>
            <ac:spMk id="32" creationId="{476489AF-D1B7-435C-9901-98D6F6CC6BD3}"/>
          </ac:spMkLst>
        </pc:spChg>
        <pc:spChg chg="del">
          <ac:chgData name="Noelle Guldner" userId="1af53202-2cd5-4c73-ae6b-3854eeb3cb3c" providerId="ADAL" clId="{16725962-8425-4882-A22C-E3F78251423C}" dt="2021-02-22T21:36:29.177" v="431" actId="478"/>
          <ac:spMkLst>
            <pc:docMk/>
            <pc:sldMk cId="3070861314" sldId="271"/>
            <ac:spMk id="33" creationId="{3C99F291-DFB5-43F8-A829-814374FC909A}"/>
          </ac:spMkLst>
        </pc:spChg>
        <pc:spChg chg="mod">
          <ac:chgData name="Noelle Guldner" userId="1af53202-2cd5-4c73-ae6b-3854eeb3cb3c" providerId="ADAL" clId="{16725962-8425-4882-A22C-E3F78251423C}" dt="2021-02-22T21:37:16.851" v="455" actId="1076"/>
          <ac:spMkLst>
            <pc:docMk/>
            <pc:sldMk cId="3070861314" sldId="271"/>
            <ac:spMk id="34" creationId="{63BB69E5-CA39-42DA-8323-43AE7B89C6A3}"/>
          </ac:spMkLst>
        </pc:spChg>
        <pc:spChg chg="del">
          <ac:chgData name="Noelle Guldner" userId="1af53202-2cd5-4c73-ae6b-3854eeb3cb3c" providerId="ADAL" clId="{16725962-8425-4882-A22C-E3F78251423C}" dt="2021-02-22T21:36:30.808" v="433" actId="478"/>
          <ac:spMkLst>
            <pc:docMk/>
            <pc:sldMk cId="3070861314" sldId="271"/>
            <ac:spMk id="35" creationId="{206B53DB-2CA9-4A94-B543-BAAED2E85E96}"/>
          </ac:spMkLst>
        </pc:spChg>
        <pc:spChg chg="del">
          <ac:chgData name="Noelle Guldner" userId="1af53202-2cd5-4c73-ae6b-3854eeb3cb3c" providerId="ADAL" clId="{16725962-8425-4882-A22C-E3F78251423C}" dt="2021-02-22T21:36:31.275" v="434" actId="478"/>
          <ac:spMkLst>
            <pc:docMk/>
            <pc:sldMk cId="3070861314" sldId="271"/>
            <ac:spMk id="36" creationId="{C5DBE208-4C61-478F-92D6-830FE8C889E2}"/>
          </ac:spMkLst>
        </pc:spChg>
        <pc:spChg chg="add del mod">
          <ac:chgData name="Noelle Guldner" userId="1af53202-2cd5-4c73-ae6b-3854eeb3cb3c" providerId="ADAL" clId="{16725962-8425-4882-A22C-E3F78251423C}" dt="2021-02-22T21:36:42.380" v="442" actId="1076"/>
          <ac:spMkLst>
            <pc:docMk/>
            <pc:sldMk cId="3070861314" sldId="271"/>
            <ac:spMk id="37" creationId="{4B427BA9-441C-4240-A5F6-D8DFD3865BE6}"/>
          </ac:spMkLst>
        </pc:spChg>
        <pc:spChg chg="add del mod">
          <ac:chgData name="Noelle Guldner" userId="1af53202-2cd5-4c73-ae6b-3854eeb3cb3c" providerId="ADAL" clId="{16725962-8425-4882-A22C-E3F78251423C}" dt="2021-02-22T21:36:46.475" v="446" actId="313"/>
          <ac:spMkLst>
            <pc:docMk/>
            <pc:sldMk cId="3070861314" sldId="271"/>
            <ac:spMk id="38" creationId="{2662C345-51C0-4261-95C5-3B57605E24DB}"/>
          </ac:spMkLst>
        </pc:spChg>
        <pc:spChg chg="add mod ord">
          <ac:chgData name="Noelle Guldner" userId="1af53202-2cd5-4c73-ae6b-3854eeb3cb3c" providerId="ADAL" clId="{16725962-8425-4882-A22C-E3F78251423C}" dt="2021-02-22T21:39:02.266" v="471" actId="167"/>
          <ac:spMkLst>
            <pc:docMk/>
            <pc:sldMk cId="3070861314" sldId="271"/>
            <ac:spMk id="39" creationId="{A6C94869-24A7-40AD-A566-B2A7E8E76F31}"/>
          </ac:spMkLst>
        </pc:spChg>
        <pc:spChg chg="mod">
          <ac:chgData name="Noelle Guldner" userId="1af53202-2cd5-4c73-ae6b-3854eeb3cb3c" providerId="ADAL" clId="{16725962-8425-4882-A22C-E3F78251423C}" dt="2021-02-22T21:37:10.056" v="451" actId="1076"/>
          <ac:spMkLst>
            <pc:docMk/>
            <pc:sldMk cId="3070861314" sldId="271"/>
            <ac:spMk id="40" creationId="{2D56982C-5A33-4EE1-877A-BEB942DAC113}"/>
          </ac:spMkLst>
        </pc:spChg>
        <pc:spChg chg="mod">
          <ac:chgData name="Noelle Guldner" userId="1af53202-2cd5-4c73-ae6b-3854eeb3cb3c" providerId="ADAL" clId="{16725962-8425-4882-A22C-E3F78251423C}" dt="2021-02-22T21:37:12.827" v="452" actId="1076"/>
          <ac:spMkLst>
            <pc:docMk/>
            <pc:sldMk cId="3070861314" sldId="271"/>
            <ac:spMk id="41" creationId="{41A7A5D3-0797-4739-B188-AEFF7DE66D1C}"/>
          </ac:spMkLst>
        </pc:spChg>
        <pc:spChg chg="mod">
          <ac:chgData name="Noelle Guldner" userId="1af53202-2cd5-4c73-ae6b-3854eeb3cb3c" providerId="ADAL" clId="{16725962-8425-4882-A22C-E3F78251423C}" dt="2021-02-22T21:37:06.649" v="449" actId="1076"/>
          <ac:spMkLst>
            <pc:docMk/>
            <pc:sldMk cId="3070861314" sldId="271"/>
            <ac:spMk id="43" creationId="{829E2AA2-FC4A-462F-8AFB-65AA174B67F7}"/>
          </ac:spMkLst>
        </pc:spChg>
        <pc:spChg chg="mod">
          <ac:chgData name="Noelle Guldner" userId="1af53202-2cd5-4c73-ae6b-3854eeb3cb3c" providerId="ADAL" clId="{16725962-8425-4882-A22C-E3F78251423C}" dt="2021-02-22T21:37:05.040" v="448" actId="1076"/>
          <ac:spMkLst>
            <pc:docMk/>
            <pc:sldMk cId="3070861314" sldId="271"/>
            <ac:spMk id="44" creationId="{1E4E091A-0E9D-46F3-BA95-B72567A883B0}"/>
          </ac:spMkLst>
        </pc:spChg>
        <pc:spChg chg="del">
          <ac:chgData name="Noelle Guldner" userId="1af53202-2cd5-4c73-ae6b-3854eeb3cb3c" providerId="ADAL" clId="{16725962-8425-4882-A22C-E3F78251423C}" dt="2021-02-22T21:36:17.286" v="422" actId="478"/>
          <ac:spMkLst>
            <pc:docMk/>
            <pc:sldMk cId="3070861314" sldId="271"/>
            <ac:spMk id="46" creationId="{1E9682B7-E830-4B92-85C4-B3E0C1C9A073}"/>
          </ac:spMkLst>
        </pc:spChg>
        <pc:spChg chg="del">
          <ac:chgData name="Noelle Guldner" userId="1af53202-2cd5-4c73-ae6b-3854eeb3cb3c" providerId="ADAL" clId="{16725962-8425-4882-A22C-E3F78251423C}" dt="2021-02-22T21:36:16.802" v="421" actId="478"/>
          <ac:spMkLst>
            <pc:docMk/>
            <pc:sldMk cId="3070861314" sldId="271"/>
            <ac:spMk id="47" creationId="{E07CB75E-65A5-48F6-B9F0-139B38A5BF05}"/>
          </ac:spMkLst>
        </pc:spChg>
        <pc:spChg chg="mod">
          <ac:chgData name="Noelle Guldner" userId="1af53202-2cd5-4c73-ae6b-3854eeb3cb3c" providerId="ADAL" clId="{16725962-8425-4882-A22C-E3F78251423C}" dt="2021-02-22T21:36:18.906" v="424" actId="20577"/>
          <ac:spMkLst>
            <pc:docMk/>
            <pc:sldMk cId="3070861314" sldId="271"/>
            <ac:spMk id="55" creationId="{E380867E-792E-41A7-9A9A-DB542FADDB86}"/>
          </ac:spMkLst>
        </pc:spChg>
        <pc:spChg chg="mod">
          <ac:chgData name="Noelle Guldner" userId="1af53202-2cd5-4c73-ae6b-3854eeb3cb3c" providerId="ADAL" clId="{16725962-8425-4882-A22C-E3F78251423C}" dt="2021-02-22T21:36:21.503" v="426" actId="20577"/>
          <ac:spMkLst>
            <pc:docMk/>
            <pc:sldMk cId="3070861314" sldId="271"/>
            <ac:spMk id="58" creationId="{6241C12B-4F3E-4914-AA30-0303EC1A39D8}"/>
          </ac:spMkLst>
        </pc:spChg>
        <pc:spChg chg="mod">
          <ac:chgData name="Noelle Guldner" userId="1af53202-2cd5-4c73-ae6b-3854eeb3cb3c" providerId="ADAL" clId="{16725962-8425-4882-A22C-E3F78251423C}" dt="2021-02-22T21:36:23.354" v="428" actId="20577"/>
          <ac:spMkLst>
            <pc:docMk/>
            <pc:sldMk cId="3070861314" sldId="271"/>
            <ac:spMk id="63" creationId="{CF63E878-9247-40ED-8B39-C07E1167799B}"/>
          </ac:spMkLst>
        </pc:spChg>
        <pc:spChg chg="mod">
          <ac:chgData name="Noelle Guldner" userId="1af53202-2cd5-4c73-ae6b-3854eeb3cb3c" providerId="ADAL" clId="{16725962-8425-4882-A22C-E3F78251423C}" dt="2021-02-22T21:36:24.964" v="430" actId="20577"/>
          <ac:spMkLst>
            <pc:docMk/>
            <pc:sldMk cId="3070861314" sldId="271"/>
            <ac:spMk id="66" creationId="{F87F1E1C-25A2-4F7D-948A-8649DD0EEDD6}"/>
          </ac:spMkLst>
        </pc:spChg>
        <pc:picChg chg="ord">
          <ac:chgData name="Noelle Guldner" userId="1af53202-2cd5-4c73-ae6b-3854eeb3cb3c" providerId="ADAL" clId="{16725962-8425-4882-A22C-E3F78251423C}" dt="2021-02-22T21:39:04.581" v="472" actId="167"/>
          <ac:picMkLst>
            <pc:docMk/>
            <pc:sldMk cId="3070861314" sldId="271"/>
            <ac:picMk id="14" creationId="{72262CFB-041C-4A55-B6A2-8E6379A3B481}"/>
          </ac:picMkLst>
        </pc:picChg>
      </pc:sldChg>
      <pc:sldChg chg="delSp modSp add mod ord delAnim modAnim">
        <pc:chgData name="Noelle Guldner" userId="1af53202-2cd5-4c73-ae6b-3854eeb3cb3c" providerId="ADAL" clId="{16725962-8425-4882-A22C-E3F78251423C}" dt="2021-02-22T21:44:11.709" v="541" actId="20577"/>
        <pc:sldMkLst>
          <pc:docMk/>
          <pc:sldMk cId="610538515" sldId="272"/>
        </pc:sldMkLst>
        <pc:spChg chg="mod">
          <ac:chgData name="Noelle Guldner" userId="1af53202-2cd5-4c73-ae6b-3854eeb3cb3c" providerId="ADAL" clId="{16725962-8425-4882-A22C-E3F78251423C}" dt="2021-02-22T21:44:11.709" v="541" actId="20577"/>
          <ac:spMkLst>
            <pc:docMk/>
            <pc:sldMk cId="610538515" sldId="272"/>
            <ac:spMk id="2" creationId="{03C963A0-5E1D-4BB6-B49B-E83AB64D1145}"/>
          </ac:spMkLst>
        </pc:spChg>
        <pc:spChg chg="mod">
          <ac:chgData name="Noelle Guldner" userId="1af53202-2cd5-4c73-ae6b-3854eeb3cb3c" providerId="ADAL" clId="{16725962-8425-4882-A22C-E3F78251423C}" dt="2021-02-22T21:41:47.667" v="482" actId="20577"/>
          <ac:spMkLst>
            <pc:docMk/>
            <pc:sldMk cId="610538515" sldId="272"/>
            <ac:spMk id="6" creationId="{A74A0302-31FD-4210-BB36-366408563C74}"/>
          </ac:spMkLst>
        </pc:spChg>
        <pc:spChg chg="mod">
          <ac:chgData name="Noelle Guldner" userId="1af53202-2cd5-4c73-ae6b-3854eeb3cb3c" providerId="ADAL" clId="{16725962-8425-4882-A22C-E3F78251423C}" dt="2021-02-22T21:42:24.401" v="510" actId="1076"/>
          <ac:spMkLst>
            <pc:docMk/>
            <pc:sldMk cId="610538515" sldId="272"/>
            <ac:spMk id="18" creationId="{552AA9B0-A1E9-4D6A-AA52-801F14619414}"/>
          </ac:spMkLst>
        </pc:spChg>
        <pc:spChg chg="mod">
          <ac:chgData name="Noelle Guldner" userId="1af53202-2cd5-4c73-ae6b-3854eeb3cb3c" providerId="ADAL" clId="{16725962-8425-4882-A22C-E3F78251423C}" dt="2021-02-22T21:41:49.693" v="484" actId="20577"/>
          <ac:spMkLst>
            <pc:docMk/>
            <pc:sldMk cId="610538515" sldId="272"/>
            <ac:spMk id="29" creationId="{A5E8D464-2B6C-402F-80AF-546355713E5E}"/>
          </ac:spMkLst>
        </pc:spChg>
        <pc:spChg chg="mod">
          <ac:chgData name="Noelle Guldner" userId="1af53202-2cd5-4c73-ae6b-3854eeb3cb3c" providerId="ADAL" clId="{16725962-8425-4882-A22C-E3F78251423C}" dt="2021-02-22T21:42:22.526" v="509" actId="1076"/>
          <ac:spMkLst>
            <pc:docMk/>
            <pc:sldMk cId="610538515" sldId="272"/>
            <ac:spMk id="31" creationId="{34A00BCF-9932-46E4-8CD1-5E1E600F97E5}"/>
          </ac:spMkLst>
        </pc:spChg>
        <pc:spChg chg="mod">
          <ac:chgData name="Noelle Guldner" userId="1af53202-2cd5-4c73-ae6b-3854eeb3cb3c" providerId="ADAL" clId="{16725962-8425-4882-A22C-E3F78251423C}" dt="2021-02-22T21:41:53.718" v="488" actId="20577"/>
          <ac:spMkLst>
            <pc:docMk/>
            <pc:sldMk cId="610538515" sldId="272"/>
            <ac:spMk id="32" creationId="{476489AF-D1B7-435C-9901-98D6F6CC6BD3}"/>
          </ac:spMkLst>
        </pc:spChg>
        <pc:spChg chg="mod">
          <ac:chgData name="Noelle Guldner" userId="1af53202-2cd5-4c73-ae6b-3854eeb3cb3c" providerId="ADAL" clId="{16725962-8425-4882-A22C-E3F78251423C}" dt="2021-02-22T21:42:09.825" v="502" actId="20577"/>
          <ac:spMkLst>
            <pc:docMk/>
            <pc:sldMk cId="610538515" sldId="272"/>
            <ac:spMk id="33" creationId="{3C99F291-DFB5-43F8-A829-814374FC909A}"/>
          </ac:spMkLst>
        </pc:spChg>
        <pc:spChg chg="del">
          <ac:chgData name="Noelle Guldner" userId="1af53202-2cd5-4c73-ae6b-3854eeb3cb3c" providerId="ADAL" clId="{16725962-8425-4882-A22C-E3F78251423C}" dt="2021-02-22T21:42:11.984" v="503" actId="478"/>
          <ac:spMkLst>
            <pc:docMk/>
            <pc:sldMk cId="610538515" sldId="272"/>
            <ac:spMk id="35" creationId="{206B53DB-2CA9-4A94-B543-BAAED2E85E96}"/>
          </ac:spMkLst>
        </pc:spChg>
        <pc:spChg chg="del">
          <ac:chgData name="Noelle Guldner" userId="1af53202-2cd5-4c73-ae6b-3854eeb3cb3c" providerId="ADAL" clId="{16725962-8425-4882-A22C-E3F78251423C}" dt="2021-02-22T21:42:12.434" v="504" actId="478"/>
          <ac:spMkLst>
            <pc:docMk/>
            <pc:sldMk cId="610538515" sldId="272"/>
            <ac:spMk id="36" creationId="{C5DBE208-4C61-478F-92D6-830FE8C889E2}"/>
          </ac:spMkLst>
        </pc:spChg>
        <pc:spChg chg="del">
          <ac:chgData name="Noelle Guldner" userId="1af53202-2cd5-4c73-ae6b-3854eeb3cb3c" providerId="ADAL" clId="{16725962-8425-4882-A22C-E3F78251423C}" dt="2021-02-22T21:42:13.847" v="506" actId="478"/>
          <ac:spMkLst>
            <pc:docMk/>
            <pc:sldMk cId="610538515" sldId="272"/>
            <ac:spMk id="37" creationId="{4B427BA9-441C-4240-A5F6-D8DFD3865BE6}"/>
          </ac:spMkLst>
        </pc:spChg>
        <pc:spChg chg="del">
          <ac:chgData name="Noelle Guldner" userId="1af53202-2cd5-4c73-ae6b-3854eeb3cb3c" providerId="ADAL" clId="{16725962-8425-4882-A22C-E3F78251423C}" dt="2021-02-22T21:42:13.403" v="505" actId="478"/>
          <ac:spMkLst>
            <pc:docMk/>
            <pc:sldMk cId="610538515" sldId="272"/>
            <ac:spMk id="38" creationId="{2662C345-51C0-4261-95C5-3B57605E24DB}"/>
          </ac:spMkLst>
        </pc:spChg>
        <pc:spChg chg="del">
          <ac:chgData name="Noelle Guldner" userId="1af53202-2cd5-4c73-ae6b-3854eeb3cb3c" providerId="ADAL" clId="{16725962-8425-4882-A22C-E3F78251423C}" dt="2021-02-22T21:41:58.067" v="490" actId="478"/>
          <ac:spMkLst>
            <pc:docMk/>
            <pc:sldMk cId="610538515" sldId="272"/>
            <ac:spMk id="43" creationId="{829E2AA2-FC4A-462F-8AFB-65AA174B67F7}"/>
          </ac:spMkLst>
        </pc:spChg>
        <pc:spChg chg="del">
          <ac:chgData name="Noelle Guldner" userId="1af53202-2cd5-4c73-ae6b-3854eeb3cb3c" providerId="ADAL" clId="{16725962-8425-4882-A22C-E3F78251423C}" dt="2021-02-22T21:41:57.575" v="489" actId="478"/>
          <ac:spMkLst>
            <pc:docMk/>
            <pc:sldMk cId="610538515" sldId="272"/>
            <ac:spMk id="44" creationId="{1E4E091A-0E9D-46F3-BA95-B72567A883B0}"/>
          </ac:spMkLst>
        </pc:spChg>
        <pc:spChg chg="del">
          <ac:chgData name="Noelle Guldner" userId="1af53202-2cd5-4c73-ae6b-3854eeb3cb3c" providerId="ADAL" clId="{16725962-8425-4882-A22C-E3F78251423C}" dt="2021-02-22T21:41:59.419" v="492" actId="478"/>
          <ac:spMkLst>
            <pc:docMk/>
            <pc:sldMk cId="610538515" sldId="272"/>
            <ac:spMk id="46" creationId="{1E9682B7-E830-4B92-85C4-B3E0C1C9A073}"/>
          </ac:spMkLst>
        </pc:spChg>
        <pc:spChg chg="del">
          <ac:chgData name="Noelle Guldner" userId="1af53202-2cd5-4c73-ae6b-3854eeb3cb3c" providerId="ADAL" clId="{16725962-8425-4882-A22C-E3F78251423C}" dt="2021-02-22T21:41:59.008" v="491" actId="478"/>
          <ac:spMkLst>
            <pc:docMk/>
            <pc:sldMk cId="610538515" sldId="272"/>
            <ac:spMk id="47" creationId="{E07CB75E-65A5-48F6-B9F0-139B38A5BF05}"/>
          </ac:spMkLst>
        </pc:spChg>
        <pc:spChg chg="mod">
          <ac:chgData name="Noelle Guldner" userId="1af53202-2cd5-4c73-ae6b-3854eeb3cb3c" providerId="ADAL" clId="{16725962-8425-4882-A22C-E3F78251423C}" dt="2021-02-22T21:42:01.334" v="494" actId="20577"/>
          <ac:spMkLst>
            <pc:docMk/>
            <pc:sldMk cId="610538515" sldId="272"/>
            <ac:spMk id="52" creationId="{9A92D092-2548-4C79-AE6F-EACE35F0366A}"/>
          </ac:spMkLst>
        </pc:spChg>
        <pc:spChg chg="mod">
          <ac:chgData name="Noelle Guldner" userId="1af53202-2cd5-4c73-ae6b-3854eeb3cb3c" providerId="ADAL" clId="{16725962-8425-4882-A22C-E3F78251423C}" dt="2021-02-22T21:42:02.946" v="496" actId="20577"/>
          <ac:spMkLst>
            <pc:docMk/>
            <pc:sldMk cId="610538515" sldId="272"/>
            <ac:spMk id="55" creationId="{E380867E-792E-41A7-9A9A-DB542FADDB86}"/>
          </ac:spMkLst>
        </pc:spChg>
        <pc:spChg chg="mod">
          <ac:chgData name="Noelle Guldner" userId="1af53202-2cd5-4c73-ae6b-3854eeb3cb3c" providerId="ADAL" clId="{16725962-8425-4882-A22C-E3F78251423C}" dt="2021-02-22T21:42:05.145" v="498" actId="20577"/>
          <ac:spMkLst>
            <pc:docMk/>
            <pc:sldMk cId="610538515" sldId="272"/>
            <ac:spMk id="63" creationId="{CF63E878-9247-40ED-8B39-C07E1167799B}"/>
          </ac:spMkLst>
        </pc:spChg>
        <pc:spChg chg="mod">
          <ac:chgData name="Noelle Guldner" userId="1af53202-2cd5-4c73-ae6b-3854eeb3cb3c" providerId="ADAL" clId="{16725962-8425-4882-A22C-E3F78251423C}" dt="2021-02-22T21:42:06.936" v="500" actId="20577"/>
          <ac:spMkLst>
            <pc:docMk/>
            <pc:sldMk cId="610538515" sldId="272"/>
            <ac:spMk id="66" creationId="{F87F1E1C-25A2-4F7D-948A-8649DD0EEDD6}"/>
          </ac:spMkLst>
        </pc:spChg>
        <pc:picChg chg="mod">
          <ac:chgData name="Noelle Guldner" userId="1af53202-2cd5-4c73-ae6b-3854eeb3cb3c" providerId="ADAL" clId="{16725962-8425-4882-A22C-E3F78251423C}" dt="2021-02-22T21:43:37.606" v="512" actId="1076"/>
          <ac:picMkLst>
            <pc:docMk/>
            <pc:sldMk cId="610538515" sldId="272"/>
            <ac:picMk id="14" creationId="{72262CFB-041C-4A55-B6A2-8E6379A3B481}"/>
          </ac:picMkLst>
        </pc:picChg>
      </pc:sldChg>
      <pc:sldChg chg="delSp modSp add mod ord delAnim modAnim">
        <pc:chgData name="Noelle Guldner" userId="1af53202-2cd5-4c73-ae6b-3854eeb3cb3c" providerId="ADAL" clId="{16725962-8425-4882-A22C-E3F78251423C}" dt="2021-02-22T21:45:45.171" v="646" actId="20577"/>
        <pc:sldMkLst>
          <pc:docMk/>
          <pc:sldMk cId="3057584454" sldId="273"/>
        </pc:sldMkLst>
        <pc:spChg chg="mod">
          <ac:chgData name="Noelle Guldner" userId="1af53202-2cd5-4c73-ae6b-3854eeb3cb3c" providerId="ADAL" clId="{16725962-8425-4882-A22C-E3F78251423C}" dt="2021-02-22T21:45:45.171" v="646" actId="20577"/>
          <ac:spMkLst>
            <pc:docMk/>
            <pc:sldMk cId="3057584454" sldId="273"/>
            <ac:spMk id="2" creationId="{03C963A0-5E1D-4BB6-B49B-E83AB64D1145}"/>
          </ac:spMkLst>
        </pc:spChg>
        <pc:spChg chg="mod">
          <ac:chgData name="Noelle Guldner" userId="1af53202-2cd5-4c73-ae6b-3854eeb3cb3c" providerId="ADAL" clId="{16725962-8425-4882-A22C-E3F78251423C}" dt="2021-02-22T21:45:30.019" v="614" actId="1076"/>
          <ac:spMkLst>
            <pc:docMk/>
            <pc:sldMk cId="3057584454" sldId="273"/>
            <ac:spMk id="5" creationId="{87001E88-E2E1-4985-8973-FA3F0E2BB1F4}"/>
          </ac:spMkLst>
        </pc:spChg>
        <pc:spChg chg="mod">
          <ac:chgData name="Noelle Guldner" userId="1af53202-2cd5-4c73-ae6b-3854eeb3cb3c" providerId="ADAL" clId="{16725962-8425-4882-A22C-E3F78251423C}" dt="2021-02-22T21:45:32.088" v="615" actId="1076"/>
          <ac:spMkLst>
            <pc:docMk/>
            <pc:sldMk cId="3057584454" sldId="273"/>
            <ac:spMk id="6" creationId="{A74A0302-31FD-4210-BB36-366408563C74}"/>
          </ac:spMkLst>
        </pc:spChg>
        <pc:spChg chg="mod">
          <ac:chgData name="Noelle Guldner" userId="1af53202-2cd5-4c73-ae6b-3854eeb3cb3c" providerId="ADAL" clId="{16725962-8425-4882-A22C-E3F78251423C}" dt="2021-02-22T21:45:24.667" v="612" actId="1076"/>
          <ac:spMkLst>
            <pc:docMk/>
            <pc:sldMk cId="3057584454" sldId="273"/>
            <ac:spMk id="8" creationId="{D49D6DA5-FA2A-4E23-8A89-C3D137B61AE1}"/>
          </ac:spMkLst>
        </pc:spChg>
        <pc:spChg chg="del">
          <ac:chgData name="Noelle Guldner" userId="1af53202-2cd5-4c73-ae6b-3854eeb3cb3c" providerId="ADAL" clId="{16725962-8425-4882-A22C-E3F78251423C}" dt="2021-02-22T21:45:01.794" v="589" actId="478"/>
          <ac:spMkLst>
            <pc:docMk/>
            <pc:sldMk cId="3057584454" sldId="273"/>
            <ac:spMk id="11" creationId="{D8CA0909-251C-491D-8CE3-7B1A0233ACF9}"/>
          </ac:spMkLst>
        </pc:spChg>
        <pc:spChg chg="mod">
          <ac:chgData name="Noelle Guldner" userId="1af53202-2cd5-4c73-ae6b-3854eeb3cb3c" providerId="ADAL" clId="{16725962-8425-4882-A22C-E3F78251423C}" dt="2021-02-22T21:45:36.001" v="616" actId="1076"/>
          <ac:spMkLst>
            <pc:docMk/>
            <pc:sldMk cId="3057584454" sldId="273"/>
            <ac:spMk id="20" creationId="{654E65D0-DAFB-4FEE-83DF-E1EF3054FEF7}"/>
          </ac:spMkLst>
        </pc:spChg>
        <pc:spChg chg="del">
          <ac:chgData name="Noelle Guldner" userId="1af53202-2cd5-4c73-ae6b-3854eeb3cb3c" providerId="ADAL" clId="{16725962-8425-4882-A22C-E3F78251423C}" dt="2021-02-22T21:45:00.867" v="588" actId="478"/>
          <ac:spMkLst>
            <pc:docMk/>
            <pc:sldMk cId="3057584454" sldId="273"/>
            <ac:spMk id="29" creationId="{A5E8D464-2B6C-402F-80AF-546355713E5E}"/>
          </ac:spMkLst>
        </pc:spChg>
        <pc:spChg chg="mod">
          <ac:chgData name="Noelle Guldner" userId="1af53202-2cd5-4c73-ae6b-3854eeb3cb3c" providerId="ADAL" clId="{16725962-8425-4882-A22C-E3F78251423C}" dt="2021-02-22T21:45:05.257" v="591" actId="20577"/>
          <ac:spMkLst>
            <pc:docMk/>
            <pc:sldMk cId="3057584454" sldId="273"/>
            <ac:spMk id="31" creationId="{34A00BCF-9932-46E4-8CD1-5E1E600F97E5}"/>
          </ac:spMkLst>
        </pc:spChg>
        <pc:spChg chg="mod">
          <ac:chgData name="Noelle Guldner" userId="1af53202-2cd5-4c73-ae6b-3854eeb3cb3c" providerId="ADAL" clId="{16725962-8425-4882-A22C-E3F78251423C}" dt="2021-02-22T21:45:08.702" v="593" actId="20577"/>
          <ac:spMkLst>
            <pc:docMk/>
            <pc:sldMk cId="3057584454" sldId="273"/>
            <ac:spMk id="32" creationId="{476489AF-D1B7-435C-9901-98D6F6CC6BD3}"/>
          </ac:spMkLst>
        </pc:spChg>
        <pc:spChg chg="mod">
          <ac:chgData name="Noelle Guldner" userId="1af53202-2cd5-4c73-ae6b-3854eeb3cb3c" providerId="ADAL" clId="{16725962-8425-4882-A22C-E3F78251423C}" dt="2021-02-22T21:45:10.312" v="595" actId="20577"/>
          <ac:spMkLst>
            <pc:docMk/>
            <pc:sldMk cId="3057584454" sldId="273"/>
            <ac:spMk id="41" creationId="{41A7A5D3-0797-4739-B188-AEFF7DE66D1C}"/>
          </ac:spMkLst>
        </pc:spChg>
        <pc:spChg chg="mod">
          <ac:chgData name="Noelle Guldner" userId="1af53202-2cd5-4c73-ae6b-3854eeb3cb3c" providerId="ADAL" clId="{16725962-8425-4882-A22C-E3F78251423C}" dt="2021-02-22T21:45:12.664" v="597" actId="20577"/>
          <ac:spMkLst>
            <pc:docMk/>
            <pc:sldMk cId="3057584454" sldId="273"/>
            <ac:spMk id="44" creationId="{1E4E091A-0E9D-46F3-BA95-B72567A883B0}"/>
          </ac:spMkLst>
        </pc:spChg>
        <pc:spChg chg="del">
          <ac:chgData name="Noelle Guldner" userId="1af53202-2cd5-4c73-ae6b-3854eeb3cb3c" providerId="ADAL" clId="{16725962-8425-4882-A22C-E3F78251423C}" dt="2021-02-22T21:45:15.088" v="599" actId="478"/>
          <ac:spMkLst>
            <pc:docMk/>
            <pc:sldMk cId="3057584454" sldId="273"/>
            <ac:spMk id="46" creationId="{1E9682B7-E830-4B92-85C4-B3E0C1C9A073}"/>
          </ac:spMkLst>
        </pc:spChg>
        <pc:spChg chg="del">
          <ac:chgData name="Noelle Guldner" userId="1af53202-2cd5-4c73-ae6b-3854eeb3cb3c" providerId="ADAL" clId="{16725962-8425-4882-A22C-E3F78251423C}" dt="2021-02-22T21:45:14.524" v="598" actId="478"/>
          <ac:spMkLst>
            <pc:docMk/>
            <pc:sldMk cId="3057584454" sldId="273"/>
            <ac:spMk id="47" creationId="{E07CB75E-65A5-48F6-B9F0-139B38A5BF05}"/>
          </ac:spMkLst>
        </pc:spChg>
        <pc:spChg chg="del">
          <ac:chgData name="Noelle Guldner" userId="1af53202-2cd5-4c73-ae6b-3854eeb3cb3c" providerId="ADAL" clId="{16725962-8425-4882-A22C-E3F78251423C}" dt="2021-02-22T21:45:21.482" v="610" actId="478"/>
          <ac:spMkLst>
            <pc:docMk/>
            <pc:sldMk cId="3057584454" sldId="273"/>
            <ac:spMk id="51" creationId="{B33E9066-282A-4357-A5F8-5C2F6BC45581}"/>
          </ac:spMkLst>
        </pc:spChg>
        <pc:spChg chg="del">
          <ac:chgData name="Noelle Guldner" userId="1af53202-2cd5-4c73-ae6b-3854eeb3cb3c" providerId="ADAL" clId="{16725962-8425-4882-A22C-E3F78251423C}" dt="2021-02-22T21:45:21.032" v="609" actId="478"/>
          <ac:spMkLst>
            <pc:docMk/>
            <pc:sldMk cId="3057584454" sldId="273"/>
            <ac:spMk id="52" creationId="{9A92D092-2548-4C79-AE6F-EACE35F0366A}"/>
          </ac:spMkLst>
        </pc:spChg>
        <pc:spChg chg="del">
          <ac:chgData name="Noelle Guldner" userId="1af53202-2cd5-4c73-ae6b-3854eeb3cb3c" providerId="ADAL" clId="{16725962-8425-4882-A22C-E3F78251423C}" dt="2021-02-22T21:45:20.478" v="608" actId="478"/>
          <ac:spMkLst>
            <pc:docMk/>
            <pc:sldMk cId="3057584454" sldId="273"/>
            <ac:spMk id="54" creationId="{9495F0B2-26D4-452F-B098-52B6E86A9F8E}"/>
          </ac:spMkLst>
        </pc:spChg>
        <pc:spChg chg="del mod">
          <ac:chgData name="Noelle Guldner" userId="1af53202-2cd5-4c73-ae6b-3854eeb3cb3c" providerId="ADAL" clId="{16725962-8425-4882-A22C-E3F78251423C}" dt="2021-02-22T21:45:20.030" v="607"/>
          <ac:spMkLst>
            <pc:docMk/>
            <pc:sldMk cId="3057584454" sldId="273"/>
            <ac:spMk id="55" creationId="{E380867E-792E-41A7-9A9A-DB542FADDB86}"/>
          </ac:spMkLst>
        </pc:spChg>
        <pc:spChg chg="del mod">
          <ac:chgData name="Noelle Guldner" userId="1af53202-2cd5-4c73-ae6b-3854eeb3cb3c" providerId="ADAL" clId="{16725962-8425-4882-A22C-E3F78251423C}" dt="2021-02-22T21:45:20.030" v="605" actId="478"/>
          <ac:spMkLst>
            <pc:docMk/>
            <pc:sldMk cId="3057584454" sldId="273"/>
            <ac:spMk id="57" creationId="{63FA7267-DA84-42F7-9B42-1F242B9A84E0}"/>
          </ac:spMkLst>
        </pc:spChg>
        <pc:spChg chg="del">
          <ac:chgData name="Noelle Guldner" userId="1af53202-2cd5-4c73-ae6b-3854eeb3cb3c" providerId="ADAL" clId="{16725962-8425-4882-A22C-E3F78251423C}" dt="2021-02-22T21:45:17.914" v="602" actId="478"/>
          <ac:spMkLst>
            <pc:docMk/>
            <pc:sldMk cId="3057584454" sldId="273"/>
            <ac:spMk id="58" creationId="{6241C12B-4F3E-4914-AA30-0303EC1A39D8}"/>
          </ac:spMkLst>
        </pc:spChg>
        <pc:spChg chg="del">
          <ac:chgData name="Noelle Guldner" userId="1af53202-2cd5-4c73-ae6b-3854eeb3cb3c" providerId="ADAL" clId="{16725962-8425-4882-A22C-E3F78251423C}" dt="2021-02-22T21:45:16.757" v="601" actId="478"/>
          <ac:spMkLst>
            <pc:docMk/>
            <pc:sldMk cId="3057584454" sldId="273"/>
            <ac:spMk id="62" creationId="{EFF66A0B-47D4-45DA-8604-49ADDA69EAEA}"/>
          </ac:spMkLst>
        </pc:spChg>
        <pc:spChg chg="del">
          <ac:chgData name="Noelle Guldner" userId="1af53202-2cd5-4c73-ae6b-3854eeb3cb3c" providerId="ADAL" clId="{16725962-8425-4882-A22C-E3F78251423C}" dt="2021-02-22T21:45:16.212" v="600" actId="478"/>
          <ac:spMkLst>
            <pc:docMk/>
            <pc:sldMk cId="3057584454" sldId="273"/>
            <ac:spMk id="63" creationId="{CF63E878-9247-40ED-8B39-C07E1167799B}"/>
          </ac:spMkLst>
        </pc:spChg>
      </pc:sldChg>
      <pc:sldMasterChg chg="setBg modSldLayout">
        <pc:chgData name="Noelle Guldner" userId="1af53202-2cd5-4c73-ae6b-3854eeb3cb3c" providerId="ADAL" clId="{16725962-8425-4882-A22C-E3F78251423C}" dt="2021-02-22T21:22:05.565" v="41"/>
        <pc:sldMasterMkLst>
          <pc:docMk/>
          <pc:sldMasterMk cId="2748310329" sldId="2147483648"/>
        </pc:sldMasterMkLst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2666198250" sldId="2147483649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2714001347" sldId="2147483650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1128538202" sldId="2147483651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3272990512" sldId="2147483652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1358752885" sldId="2147483653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1167279929" sldId="2147483654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186788973" sldId="2147483655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3399113964" sldId="2147483656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2682861450" sldId="2147483657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2946291770" sldId="2147483658"/>
          </pc:sldLayoutMkLst>
        </pc:sldLayoutChg>
        <pc:sldLayoutChg chg="setBg">
          <pc:chgData name="Noelle Guldner" userId="1af53202-2cd5-4c73-ae6b-3854eeb3cb3c" providerId="ADAL" clId="{16725962-8425-4882-A22C-E3F78251423C}" dt="2021-02-22T21:22:05.565" v="41"/>
          <pc:sldLayoutMkLst>
            <pc:docMk/>
            <pc:sldMasterMk cId="2748310329" sldId="2147483648"/>
            <pc:sldLayoutMk cId="1992433647" sldId="2147483659"/>
          </pc:sldLayoutMkLst>
        </pc:sldLayoutChg>
      </pc:sldMasterChg>
    </pc:docChg>
  </pc:docChgLst>
  <pc:docChgLst>
    <pc:chgData name="Noelle Guldner" userId="1af53202-2cd5-4c73-ae6b-3854eeb3cb3c" providerId="ADAL" clId="{46B621EC-3EF7-4F6D-B567-B8CEB8332AB5}"/>
    <pc:docChg chg="undo custSel addSld delSld modSld sldOrd">
      <pc:chgData name="Noelle Guldner" userId="1af53202-2cd5-4c73-ae6b-3854eeb3cb3c" providerId="ADAL" clId="{46B621EC-3EF7-4F6D-B567-B8CEB8332AB5}" dt="2020-10-28T16:39:38.338" v="1298" actId="20577"/>
      <pc:docMkLst>
        <pc:docMk/>
      </pc:docMkLst>
      <pc:sldChg chg="addSp modSp new mod">
        <pc:chgData name="Noelle Guldner" userId="1af53202-2cd5-4c73-ae6b-3854eeb3cb3c" providerId="ADAL" clId="{46B621EC-3EF7-4F6D-B567-B8CEB8332AB5}" dt="2020-10-26T17:48:59.015" v="1032" actId="20577"/>
        <pc:sldMkLst>
          <pc:docMk/>
          <pc:sldMk cId="1171747497" sldId="256"/>
        </pc:sldMkLst>
        <pc:spChg chg="mod">
          <ac:chgData name="Noelle Guldner" userId="1af53202-2cd5-4c73-ae6b-3854eeb3cb3c" providerId="ADAL" clId="{46B621EC-3EF7-4F6D-B567-B8CEB8332AB5}" dt="2020-10-23T17:28:37.169" v="46" actId="403"/>
          <ac:spMkLst>
            <pc:docMk/>
            <pc:sldMk cId="1171747497" sldId="256"/>
            <ac:spMk id="2" creationId="{FDCAB0DE-B6A0-47D4-952A-3157A323AD4D}"/>
          </ac:spMkLst>
        </pc:spChg>
        <pc:spChg chg="mod">
          <ac:chgData name="Noelle Guldner" userId="1af53202-2cd5-4c73-ae6b-3854eeb3cb3c" providerId="ADAL" clId="{46B621EC-3EF7-4F6D-B567-B8CEB8332AB5}" dt="2020-10-26T17:48:59.015" v="1032" actId="20577"/>
          <ac:spMkLst>
            <pc:docMk/>
            <pc:sldMk cId="1171747497" sldId="256"/>
            <ac:spMk id="3" creationId="{BDC17751-91FF-4429-AAB3-8C6A675595BE}"/>
          </ac:spMkLst>
        </pc:spChg>
        <pc:picChg chg="add ord">
          <ac:chgData name="Noelle Guldner" userId="1af53202-2cd5-4c73-ae6b-3854eeb3cb3c" providerId="ADAL" clId="{46B621EC-3EF7-4F6D-B567-B8CEB8332AB5}" dt="2020-10-23T17:28:06.903" v="39" actId="167"/>
          <ac:picMkLst>
            <pc:docMk/>
            <pc:sldMk cId="1171747497" sldId="256"/>
            <ac:picMk id="5" creationId="{BEC42477-BDC6-4161-B541-304068F7B3EF}"/>
          </ac:picMkLst>
        </pc:picChg>
      </pc:sldChg>
      <pc:sldChg chg="addSp delSp modSp new mod delAnim modAnim">
        <pc:chgData name="Noelle Guldner" userId="1af53202-2cd5-4c73-ae6b-3854eeb3cb3c" providerId="ADAL" clId="{46B621EC-3EF7-4F6D-B567-B8CEB8332AB5}" dt="2020-10-23T20:18:58.880" v="382" actId="1076"/>
        <pc:sldMkLst>
          <pc:docMk/>
          <pc:sldMk cId="3738478272" sldId="257"/>
        </pc:sldMkLst>
        <pc:spChg chg="mod">
          <ac:chgData name="Noelle Guldner" userId="1af53202-2cd5-4c73-ae6b-3854eeb3cb3c" providerId="ADAL" clId="{46B621EC-3EF7-4F6D-B567-B8CEB8332AB5}" dt="2020-10-23T20:02:35.476" v="191" actId="20577"/>
          <ac:spMkLst>
            <pc:docMk/>
            <pc:sldMk cId="3738478272" sldId="257"/>
            <ac:spMk id="2" creationId="{03C963A0-5E1D-4BB6-B49B-E83AB64D1145}"/>
          </ac:spMkLst>
        </pc:spChg>
        <pc:spChg chg="add del mod">
          <ac:chgData name="Noelle Guldner" userId="1af53202-2cd5-4c73-ae6b-3854eeb3cb3c" providerId="ADAL" clId="{46B621EC-3EF7-4F6D-B567-B8CEB8332AB5}" dt="2020-10-23T20:06:31.813" v="231" actId="22"/>
          <ac:spMkLst>
            <pc:docMk/>
            <pc:sldMk cId="3738478272" sldId="257"/>
            <ac:spMk id="3" creationId="{011B0B60-3D5E-4373-8B71-028F2A5392A4}"/>
          </ac:spMkLst>
        </pc:spChg>
        <pc:spChg chg="add mod">
          <ac:chgData name="Noelle Guldner" userId="1af53202-2cd5-4c73-ae6b-3854eeb3cb3c" providerId="ADAL" clId="{46B621EC-3EF7-4F6D-B567-B8CEB8332AB5}" dt="2020-10-23T20:02:05.741" v="172" actId="207"/>
          <ac:spMkLst>
            <pc:docMk/>
            <pc:sldMk cId="3738478272" sldId="257"/>
            <ac:spMk id="5" creationId="{87001E88-E2E1-4985-8973-FA3F0E2BB1F4}"/>
          </ac:spMkLst>
        </pc:spChg>
        <pc:spChg chg="add del mod">
          <ac:chgData name="Noelle Guldner" userId="1af53202-2cd5-4c73-ae6b-3854eeb3cb3c" providerId="ADAL" clId="{46B621EC-3EF7-4F6D-B567-B8CEB8332AB5}" dt="2020-10-23T17:30:46.840" v="75"/>
          <ac:spMkLst>
            <pc:docMk/>
            <pc:sldMk cId="3738478272" sldId="257"/>
            <ac:spMk id="5" creationId="{F2AD11A2-8723-4284-996D-246639B4F59D}"/>
          </ac:spMkLst>
        </pc:spChg>
        <pc:spChg chg="add mod">
          <ac:chgData name="Noelle Guldner" userId="1af53202-2cd5-4c73-ae6b-3854eeb3cb3c" providerId="ADAL" clId="{46B621EC-3EF7-4F6D-B567-B8CEB8332AB5}" dt="2020-10-23T20:05:54.038" v="223" actId="1076"/>
          <ac:spMkLst>
            <pc:docMk/>
            <pc:sldMk cId="3738478272" sldId="257"/>
            <ac:spMk id="6" creationId="{A74A0302-31FD-4210-BB36-366408563C74}"/>
          </ac:spMkLst>
        </pc:spChg>
        <pc:spChg chg="add mod ord">
          <ac:chgData name="Noelle Guldner" userId="1af53202-2cd5-4c73-ae6b-3854eeb3cb3c" providerId="ADAL" clId="{46B621EC-3EF7-4F6D-B567-B8CEB8332AB5}" dt="2020-10-23T20:10:52.045" v="278" actId="1076"/>
          <ac:spMkLst>
            <pc:docMk/>
            <pc:sldMk cId="3738478272" sldId="257"/>
            <ac:spMk id="8" creationId="{D49D6DA5-FA2A-4E23-8A89-C3D137B61AE1}"/>
          </ac:spMkLst>
        </pc:spChg>
        <pc:spChg chg="add del mod">
          <ac:chgData name="Noelle Guldner" userId="1af53202-2cd5-4c73-ae6b-3854eeb3cb3c" providerId="ADAL" clId="{46B621EC-3EF7-4F6D-B567-B8CEB8332AB5}" dt="2020-10-23T20:06:26.613" v="229" actId="22"/>
          <ac:spMkLst>
            <pc:docMk/>
            <pc:sldMk cId="3738478272" sldId="257"/>
            <ac:spMk id="9" creationId="{86460F5B-9A6D-40DC-9D50-AC11AD550782}"/>
          </ac:spMkLst>
        </pc:spChg>
        <pc:spChg chg="add del mod">
          <ac:chgData name="Noelle Guldner" userId="1af53202-2cd5-4c73-ae6b-3854eeb3cb3c" providerId="ADAL" clId="{46B621EC-3EF7-4F6D-B567-B8CEB8332AB5}" dt="2020-10-23T20:06:31.813" v="231" actId="22"/>
          <ac:spMkLst>
            <pc:docMk/>
            <pc:sldMk cId="3738478272" sldId="257"/>
            <ac:spMk id="10" creationId="{F9138A33-E21D-4903-A2F1-01A9CDA1D487}"/>
          </ac:spMkLst>
        </pc:spChg>
        <pc:spChg chg="add mod">
          <ac:chgData name="Noelle Guldner" userId="1af53202-2cd5-4c73-ae6b-3854eeb3cb3c" providerId="ADAL" clId="{46B621EC-3EF7-4F6D-B567-B8CEB8332AB5}" dt="2020-10-23T20:06:40.835" v="234" actId="1076"/>
          <ac:spMkLst>
            <pc:docMk/>
            <pc:sldMk cId="3738478272" sldId="257"/>
            <ac:spMk id="11" creationId="{D8CA0909-251C-491D-8CE3-7B1A0233ACF9}"/>
          </ac:spMkLst>
        </pc:spChg>
        <pc:spChg chg="add del mod">
          <ac:chgData name="Noelle Guldner" userId="1af53202-2cd5-4c73-ae6b-3854eeb3cb3c" providerId="ADAL" clId="{46B621EC-3EF7-4F6D-B567-B8CEB8332AB5}" dt="2020-10-23T19:57:46.641" v="149" actId="478"/>
          <ac:spMkLst>
            <pc:docMk/>
            <pc:sldMk cId="3738478272" sldId="257"/>
            <ac:spMk id="17" creationId="{0EEEDAFC-D16E-475F-B91C-F10E25A9D64A}"/>
          </ac:spMkLst>
        </pc:spChg>
        <pc:spChg chg="add mod">
          <ac:chgData name="Noelle Guldner" userId="1af53202-2cd5-4c73-ae6b-3854eeb3cb3c" providerId="ADAL" clId="{46B621EC-3EF7-4F6D-B567-B8CEB8332AB5}" dt="2020-10-23T20:07:34.680" v="243" actId="1076"/>
          <ac:spMkLst>
            <pc:docMk/>
            <pc:sldMk cId="3738478272" sldId="257"/>
            <ac:spMk id="18" creationId="{552AA9B0-A1E9-4D6A-AA52-801F14619414}"/>
          </ac:spMkLst>
        </pc:spChg>
        <pc:spChg chg="add del mod">
          <ac:chgData name="Noelle Guldner" userId="1af53202-2cd5-4c73-ae6b-3854eeb3cb3c" providerId="ADAL" clId="{46B621EC-3EF7-4F6D-B567-B8CEB8332AB5}" dt="2020-10-23T19:57:38.900" v="139" actId="478"/>
          <ac:spMkLst>
            <pc:docMk/>
            <pc:sldMk cId="3738478272" sldId="257"/>
            <ac:spMk id="19" creationId="{5AE8A89F-1B81-45F9-AB76-D7FEC1963CCE}"/>
          </ac:spMkLst>
        </pc:spChg>
        <pc:spChg chg="add mod ord">
          <ac:chgData name="Noelle Guldner" userId="1af53202-2cd5-4c73-ae6b-3854eeb3cb3c" providerId="ADAL" clId="{46B621EC-3EF7-4F6D-B567-B8CEB8332AB5}" dt="2020-10-23T20:18:58.880" v="382" actId="1076"/>
          <ac:spMkLst>
            <pc:docMk/>
            <pc:sldMk cId="3738478272" sldId="257"/>
            <ac:spMk id="20" creationId="{654E65D0-DAFB-4FEE-83DF-E1EF3054FEF7}"/>
          </ac:spMkLst>
        </pc:spChg>
        <pc:spChg chg="add del mod">
          <ac:chgData name="Noelle Guldner" userId="1af53202-2cd5-4c73-ae6b-3854eeb3cb3c" providerId="ADAL" clId="{46B621EC-3EF7-4F6D-B567-B8CEB8332AB5}" dt="2020-10-23T19:57:40.412" v="142" actId="478"/>
          <ac:spMkLst>
            <pc:docMk/>
            <pc:sldMk cId="3738478272" sldId="257"/>
            <ac:spMk id="21" creationId="{09084EEE-5F00-416C-9599-C408C7B4DDC5}"/>
          </ac:spMkLst>
        </pc:spChg>
        <pc:spChg chg="add del mod">
          <ac:chgData name="Noelle Guldner" userId="1af53202-2cd5-4c73-ae6b-3854eeb3cb3c" providerId="ADAL" clId="{46B621EC-3EF7-4F6D-B567-B8CEB8332AB5}" dt="2020-10-23T19:57:42.950" v="145" actId="478"/>
          <ac:spMkLst>
            <pc:docMk/>
            <pc:sldMk cId="3738478272" sldId="257"/>
            <ac:spMk id="23" creationId="{575A4D15-6C3F-4EBB-9862-A24F8B30E6AA}"/>
          </ac:spMkLst>
        </pc:spChg>
        <pc:spChg chg="add del mod">
          <ac:chgData name="Noelle Guldner" userId="1af53202-2cd5-4c73-ae6b-3854eeb3cb3c" providerId="ADAL" clId="{46B621EC-3EF7-4F6D-B567-B8CEB8332AB5}" dt="2020-10-23T19:57:49.876" v="152" actId="478"/>
          <ac:spMkLst>
            <pc:docMk/>
            <pc:sldMk cId="3738478272" sldId="257"/>
            <ac:spMk id="25" creationId="{BF777BCF-5F09-4C0D-B2CD-DCC564DCE768}"/>
          </ac:spMkLst>
        </pc:spChg>
        <pc:spChg chg="add del mod">
          <ac:chgData name="Noelle Guldner" userId="1af53202-2cd5-4c73-ae6b-3854eeb3cb3c" providerId="ADAL" clId="{46B621EC-3EF7-4F6D-B567-B8CEB8332AB5}" dt="2020-10-23T19:57:52.816" v="154" actId="478"/>
          <ac:spMkLst>
            <pc:docMk/>
            <pc:sldMk cId="3738478272" sldId="257"/>
            <ac:spMk id="27" creationId="{C8127633-5E32-4BCB-AC1E-7A32507F0AB2}"/>
          </ac:spMkLst>
        </pc:spChg>
        <pc:spChg chg="add mod">
          <ac:chgData name="Noelle Guldner" userId="1af53202-2cd5-4c73-ae6b-3854eeb3cb3c" providerId="ADAL" clId="{46B621EC-3EF7-4F6D-B567-B8CEB8332AB5}" dt="2020-10-23T20:06:59.138" v="240" actId="20577"/>
          <ac:spMkLst>
            <pc:docMk/>
            <pc:sldMk cId="3738478272" sldId="257"/>
            <ac:spMk id="29" creationId="{A5E8D464-2B6C-402F-80AF-546355713E5E}"/>
          </ac:spMkLst>
        </pc:spChg>
        <pc:spChg chg="add mod">
          <ac:chgData name="Noelle Guldner" userId="1af53202-2cd5-4c73-ae6b-3854eeb3cb3c" providerId="ADAL" clId="{46B621EC-3EF7-4F6D-B567-B8CEB8332AB5}" dt="2020-10-23T20:07:43.770" v="247" actId="20577"/>
          <ac:spMkLst>
            <pc:docMk/>
            <pc:sldMk cId="3738478272" sldId="257"/>
            <ac:spMk id="31" creationId="{34A00BCF-9932-46E4-8CD1-5E1E600F97E5}"/>
          </ac:spMkLst>
        </pc:spChg>
        <pc:spChg chg="add mod ord">
          <ac:chgData name="Noelle Guldner" userId="1af53202-2cd5-4c73-ae6b-3854eeb3cb3c" providerId="ADAL" clId="{46B621EC-3EF7-4F6D-B567-B8CEB8332AB5}" dt="2020-10-23T20:08:29.364" v="257" actId="20577"/>
          <ac:spMkLst>
            <pc:docMk/>
            <pc:sldMk cId="3738478272" sldId="257"/>
            <ac:spMk id="32" creationId="{476489AF-D1B7-435C-9901-98D6F6CC6BD3}"/>
          </ac:spMkLst>
        </pc:spChg>
        <pc:spChg chg="add mod">
          <ac:chgData name="Noelle Guldner" userId="1af53202-2cd5-4c73-ae6b-3854eeb3cb3c" providerId="ADAL" clId="{46B621EC-3EF7-4F6D-B567-B8CEB8332AB5}" dt="2020-10-23T20:08:18.445" v="252" actId="1076"/>
          <ac:spMkLst>
            <pc:docMk/>
            <pc:sldMk cId="3738478272" sldId="257"/>
            <ac:spMk id="34" creationId="{63BB69E5-CA39-42DA-8323-43AE7B89C6A3}"/>
          </ac:spMkLst>
        </pc:spChg>
        <pc:spChg chg="add del mod">
          <ac:chgData name="Noelle Guldner" userId="1af53202-2cd5-4c73-ae6b-3854eeb3cb3c" providerId="ADAL" clId="{46B621EC-3EF7-4F6D-B567-B8CEB8332AB5}" dt="2020-10-23T20:08:36.528" v="260" actId="478"/>
          <ac:spMkLst>
            <pc:docMk/>
            <pc:sldMk cId="3738478272" sldId="257"/>
            <ac:spMk id="35" creationId="{D06D5D29-C1EF-4FBD-8C19-B2D5A4C4D816}"/>
          </ac:spMkLst>
        </pc:spChg>
        <pc:spChg chg="add mod">
          <ac:chgData name="Noelle Guldner" userId="1af53202-2cd5-4c73-ae6b-3854eeb3cb3c" providerId="ADAL" clId="{46B621EC-3EF7-4F6D-B567-B8CEB8332AB5}" dt="2020-10-23T20:08:52.467" v="263" actId="1076"/>
          <ac:spMkLst>
            <pc:docMk/>
            <pc:sldMk cId="3738478272" sldId="257"/>
            <ac:spMk id="37" creationId="{A6DD6364-6E7A-4AB6-98E1-3E1458059E8F}"/>
          </ac:spMkLst>
        </pc:spChg>
        <pc:spChg chg="add mod">
          <ac:chgData name="Noelle Guldner" userId="1af53202-2cd5-4c73-ae6b-3854eeb3cb3c" providerId="ADAL" clId="{46B621EC-3EF7-4F6D-B567-B8CEB8332AB5}" dt="2020-10-23T20:09:00.385" v="267" actId="20577"/>
          <ac:spMkLst>
            <pc:docMk/>
            <pc:sldMk cId="3738478272" sldId="257"/>
            <ac:spMk id="38" creationId="{B79E54C7-6E35-4717-A03B-B2DBADFBA67D}"/>
          </ac:spMkLst>
        </pc:spChg>
        <pc:spChg chg="add mod">
          <ac:chgData name="Noelle Guldner" userId="1af53202-2cd5-4c73-ae6b-3854eeb3cb3c" providerId="ADAL" clId="{46B621EC-3EF7-4F6D-B567-B8CEB8332AB5}" dt="2020-10-23T20:09:56.541" v="271" actId="1076"/>
          <ac:spMkLst>
            <pc:docMk/>
            <pc:sldMk cId="3738478272" sldId="257"/>
            <ac:spMk id="40" creationId="{2D56982C-5A33-4EE1-877A-BEB942DAC113}"/>
          </ac:spMkLst>
        </pc:spChg>
        <pc:spChg chg="add mod">
          <ac:chgData name="Noelle Guldner" userId="1af53202-2cd5-4c73-ae6b-3854eeb3cb3c" providerId="ADAL" clId="{46B621EC-3EF7-4F6D-B567-B8CEB8332AB5}" dt="2020-10-23T20:10:41.749" v="276" actId="20577"/>
          <ac:spMkLst>
            <pc:docMk/>
            <pc:sldMk cId="3738478272" sldId="257"/>
            <ac:spMk id="41" creationId="{41A7A5D3-0797-4739-B188-AEFF7DE66D1C}"/>
          </ac:spMkLst>
        </pc:spChg>
        <pc:spChg chg="add mod">
          <ac:chgData name="Noelle Guldner" userId="1af53202-2cd5-4c73-ae6b-3854eeb3cb3c" providerId="ADAL" clId="{46B621EC-3EF7-4F6D-B567-B8CEB8332AB5}" dt="2020-10-23T20:10:58.573" v="280" actId="1076"/>
          <ac:spMkLst>
            <pc:docMk/>
            <pc:sldMk cId="3738478272" sldId="257"/>
            <ac:spMk id="43" creationId="{829E2AA2-FC4A-462F-8AFB-65AA174B67F7}"/>
          </ac:spMkLst>
        </pc:spChg>
        <pc:spChg chg="add mod">
          <ac:chgData name="Noelle Guldner" userId="1af53202-2cd5-4c73-ae6b-3854eeb3cb3c" providerId="ADAL" clId="{46B621EC-3EF7-4F6D-B567-B8CEB8332AB5}" dt="2020-10-23T20:11:07.357" v="284" actId="20577"/>
          <ac:spMkLst>
            <pc:docMk/>
            <pc:sldMk cId="3738478272" sldId="257"/>
            <ac:spMk id="44" creationId="{1E4E091A-0E9D-46F3-BA95-B72567A883B0}"/>
          </ac:spMkLst>
        </pc:spChg>
        <pc:spChg chg="add mod">
          <ac:chgData name="Noelle Guldner" userId="1af53202-2cd5-4c73-ae6b-3854eeb3cb3c" providerId="ADAL" clId="{46B621EC-3EF7-4F6D-B567-B8CEB8332AB5}" dt="2020-10-23T20:11:29.410" v="287" actId="1076"/>
          <ac:spMkLst>
            <pc:docMk/>
            <pc:sldMk cId="3738478272" sldId="257"/>
            <ac:spMk id="46" creationId="{1E9682B7-E830-4B92-85C4-B3E0C1C9A073}"/>
          </ac:spMkLst>
        </pc:spChg>
        <pc:spChg chg="add mod">
          <ac:chgData name="Noelle Guldner" userId="1af53202-2cd5-4c73-ae6b-3854eeb3cb3c" providerId="ADAL" clId="{46B621EC-3EF7-4F6D-B567-B8CEB8332AB5}" dt="2020-10-23T20:11:39.573" v="291" actId="20577"/>
          <ac:spMkLst>
            <pc:docMk/>
            <pc:sldMk cId="3738478272" sldId="257"/>
            <ac:spMk id="47" creationId="{E07CB75E-65A5-48F6-B9F0-139B38A5BF05}"/>
          </ac:spMkLst>
        </pc:spChg>
        <pc:spChg chg="add del">
          <ac:chgData name="Noelle Guldner" userId="1af53202-2cd5-4c73-ae6b-3854eeb3cb3c" providerId="ADAL" clId="{46B621EC-3EF7-4F6D-B567-B8CEB8332AB5}" dt="2020-10-23T20:11:50.103" v="293" actId="478"/>
          <ac:spMkLst>
            <pc:docMk/>
            <pc:sldMk cId="3738478272" sldId="257"/>
            <ac:spMk id="49" creationId="{BBFFF18F-DE31-4A55-ABE8-A36F64E0AF80}"/>
          </ac:spMkLst>
        </pc:spChg>
        <pc:spChg chg="add mod">
          <ac:chgData name="Noelle Guldner" userId="1af53202-2cd5-4c73-ae6b-3854eeb3cb3c" providerId="ADAL" clId="{46B621EC-3EF7-4F6D-B567-B8CEB8332AB5}" dt="2020-10-23T20:12:37.766" v="296" actId="1076"/>
          <ac:spMkLst>
            <pc:docMk/>
            <pc:sldMk cId="3738478272" sldId="257"/>
            <ac:spMk id="51" creationId="{B33E9066-282A-4357-A5F8-5C2F6BC45581}"/>
          </ac:spMkLst>
        </pc:spChg>
        <pc:spChg chg="add mod">
          <ac:chgData name="Noelle Guldner" userId="1af53202-2cd5-4c73-ae6b-3854eeb3cb3c" providerId="ADAL" clId="{46B621EC-3EF7-4F6D-B567-B8CEB8332AB5}" dt="2020-10-23T20:12:46.130" v="302" actId="20577"/>
          <ac:spMkLst>
            <pc:docMk/>
            <pc:sldMk cId="3738478272" sldId="257"/>
            <ac:spMk id="52" creationId="{9A92D092-2548-4C79-AE6F-EACE35F0366A}"/>
          </ac:spMkLst>
        </pc:spChg>
        <pc:spChg chg="add mod">
          <ac:chgData name="Noelle Guldner" userId="1af53202-2cd5-4c73-ae6b-3854eeb3cb3c" providerId="ADAL" clId="{46B621EC-3EF7-4F6D-B567-B8CEB8332AB5}" dt="2020-10-23T20:13:45.099" v="305" actId="1076"/>
          <ac:spMkLst>
            <pc:docMk/>
            <pc:sldMk cId="3738478272" sldId="257"/>
            <ac:spMk id="54" creationId="{9495F0B2-26D4-452F-B098-52B6E86A9F8E}"/>
          </ac:spMkLst>
        </pc:spChg>
        <pc:spChg chg="add mod">
          <ac:chgData name="Noelle Guldner" userId="1af53202-2cd5-4c73-ae6b-3854eeb3cb3c" providerId="ADAL" clId="{46B621EC-3EF7-4F6D-B567-B8CEB8332AB5}" dt="2020-10-23T20:13:55.514" v="311" actId="20577"/>
          <ac:spMkLst>
            <pc:docMk/>
            <pc:sldMk cId="3738478272" sldId="257"/>
            <ac:spMk id="55" creationId="{E380867E-792E-41A7-9A9A-DB542FADDB86}"/>
          </ac:spMkLst>
        </pc:spChg>
        <pc:spChg chg="add mod">
          <ac:chgData name="Noelle Guldner" userId="1af53202-2cd5-4c73-ae6b-3854eeb3cb3c" providerId="ADAL" clId="{46B621EC-3EF7-4F6D-B567-B8CEB8332AB5}" dt="2020-10-23T20:14:16.527" v="313" actId="1076"/>
          <ac:spMkLst>
            <pc:docMk/>
            <pc:sldMk cId="3738478272" sldId="257"/>
            <ac:spMk id="57" creationId="{63FA7267-DA84-42F7-9B42-1F242B9A84E0}"/>
          </ac:spMkLst>
        </pc:spChg>
        <pc:spChg chg="add mod">
          <ac:chgData name="Noelle Guldner" userId="1af53202-2cd5-4c73-ae6b-3854eeb3cb3c" providerId="ADAL" clId="{46B621EC-3EF7-4F6D-B567-B8CEB8332AB5}" dt="2020-10-23T20:14:25.950" v="321" actId="20577"/>
          <ac:spMkLst>
            <pc:docMk/>
            <pc:sldMk cId="3738478272" sldId="257"/>
            <ac:spMk id="58" creationId="{6241C12B-4F3E-4914-AA30-0303EC1A39D8}"/>
          </ac:spMkLst>
        </pc:spChg>
        <pc:spChg chg="add del mod">
          <ac:chgData name="Noelle Guldner" userId="1af53202-2cd5-4c73-ae6b-3854eeb3cb3c" providerId="ADAL" clId="{46B621EC-3EF7-4F6D-B567-B8CEB8332AB5}" dt="2020-10-23T20:14:49.289" v="324" actId="478"/>
          <ac:spMkLst>
            <pc:docMk/>
            <pc:sldMk cId="3738478272" sldId="257"/>
            <ac:spMk id="60" creationId="{1F017CAE-74D9-4DAC-A67C-EEFEE8A471DE}"/>
          </ac:spMkLst>
        </pc:spChg>
        <pc:spChg chg="add mod">
          <ac:chgData name="Noelle Guldner" userId="1af53202-2cd5-4c73-ae6b-3854eeb3cb3c" providerId="ADAL" clId="{46B621EC-3EF7-4F6D-B567-B8CEB8332AB5}" dt="2020-10-23T20:15:51.099" v="328" actId="1076"/>
          <ac:spMkLst>
            <pc:docMk/>
            <pc:sldMk cId="3738478272" sldId="257"/>
            <ac:spMk id="62" creationId="{EFF66A0B-47D4-45DA-8604-49ADDA69EAEA}"/>
          </ac:spMkLst>
        </pc:spChg>
        <pc:spChg chg="add mod">
          <ac:chgData name="Noelle Guldner" userId="1af53202-2cd5-4c73-ae6b-3854eeb3cb3c" providerId="ADAL" clId="{46B621EC-3EF7-4F6D-B567-B8CEB8332AB5}" dt="2020-10-23T20:15:58.462" v="332" actId="20577"/>
          <ac:spMkLst>
            <pc:docMk/>
            <pc:sldMk cId="3738478272" sldId="257"/>
            <ac:spMk id="63" creationId="{CF63E878-9247-40ED-8B39-C07E1167799B}"/>
          </ac:spMkLst>
        </pc:spChg>
        <pc:spChg chg="add mod">
          <ac:chgData name="Noelle Guldner" userId="1af53202-2cd5-4c73-ae6b-3854eeb3cb3c" providerId="ADAL" clId="{46B621EC-3EF7-4F6D-B567-B8CEB8332AB5}" dt="2020-10-23T20:16:03.399" v="334" actId="1076"/>
          <ac:spMkLst>
            <pc:docMk/>
            <pc:sldMk cId="3738478272" sldId="257"/>
            <ac:spMk id="65" creationId="{5675B353-BFDA-4DB8-A5B2-AF23AA049796}"/>
          </ac:spMkLst>
        </pc:spChg>
        <pc:spChg chg="add mod">
          <ac:chgData name="Noelle Guldner" userId="1af53202-2cd5-4c73-ae6b-3854eeb3cb3c" providerId="ADAL" clId="{46B621EC-3EF7-4F6D-B567-B8CEB8332AB5}" dt="2020-10-23T20:16:10.828" v="338" actId="20577"/>
          <ac:spMkLst>
            <pc:docMk/>
            <pc:sldMk cId="3738478272" sldId="257"/>
            <ac:spMk id="66" creationId="{F87F1E1C-25A2-4F7D-948A-8649DD0EEDD6}"/>
          </ac:spMkLst>
        </pc:spChg>
        <pc:spChg chg="add del mod">
          <ac:chgData name="Noelle Guldner" userId="1af53202-2cd5-4c73-ae6b-3854eeb3cb3c" providerId="ADAL" clId="{46B621EC-3EF7-4F6D-B567-B8CEB8332AB5}" dt="2020-10-23T20:16:40.102" v="352" actId="478"/>
          <ac:spMkLst>
            <pc:docMk/>
            <pc:sldMk cId="3738478272" sldId="257"/>
            <ac:spMk id="68" creationId="{B0717DDE-89BA-4587-A4C5-46D39E1FD5F9}"/>
          </ac:spMkLst>
        </pc:spChg>
        <pc:spChg chg="add mod ord">
          <ac:chgData name="Noelle Guldner" userId="1af53202-2cd5-4c73-ae6b-3854eeb3cb3c" providerId="ADAL" clId="{46B621EC-3EF7-4F6D-B567-B8CEB8332AB5}" dt="2020-10-23T20:17:12.987" v="364" actId="20577"/>
          <ac:spMkLst>
            <pc:docMk/>
            <pc:sldMk cId="3738478272" sldId="257"/>
            <ac:spMk id="69" creationId="{525EAFA2-6E47-44EF-8F9E-2539ACFE1508}"/>
          </ac:spMkLst>
        </pc:spChg>
        <pc:spChg chg="add mod">
          <ac:chgData name="Noelle Guldner" userId="1af53202-2cd5-4c73-ae6b-3854eeb3cb3c" providerId="ADAL" clId="{46B621EC-3EF7-4F6D-B567-B8CEB8332AB5}" dt="2020-10-23T20:17:00.021" v="357" actId="1076"/>
          <ac:spMkLst>
            <pc:docMk/>
            <pc:sldMk cId="3738478272" sldId="257"/>
            <ac:spMk id="71" creationId="{FE2CD3E2-5E72-4286-A4CD-CE11455566A4}"/>
          </ac:spMkLst>
        </pc:spChg>
        <pc:spChg chg="add mod">
          <ac:chgData name="Noelle Guldner" userId="1af53202-2cd5-4c73-ae6b-3854eeb3cb3c" providerId="ADAL" clId="{46B621EC-3EF7-4F6D-B567-B8CEB8332AB5}" dt="2020-10-23T20:18:10.616" v="370" actId="1076"/>
          <ac:spMkLst>
            <pc:docMk/>
            <pc:sldMk cId="3738478272" sldId="257"/>
            <ac:spMk id="73" creationId="{F4A644CF-284A-4CFC-A516-E0C1F1057A99}"/>
          </ac:spMkLst>
        </pc:spChg>
        <pc:spChg chg="add mod">
          <ac:chgData name="Noelle Guldner" userId="1af53202-2cd5-4c73-ae6b-3854eeb3cb3c" providerId="ADAL" clId="{46B621EC-3EF7-4F6D-B567-B8CEB8332AB5}" dt="2020-10-23T20:18:20.715" v="374" actId="20577"/>
          <ac:spMkLst>
            <pc:docMk/>
            <pc:sldMk cId="3738478272" sldId="257"/>
            <ac:spMk id="74" creationId="{22E63B24-9045-4431-B67B-72EF5068C02D}"/>
          </ac:spMkLst>
        </pc:spChg>
        <pc:spChg chg="add mod">
          <ac:chgData name="Noelle Guldner" userId="1af53202-2cd5-4c73-ae6b-3854eeb3cb3c" providerId="ADAL" clId="{46B621EC-3EF7-4F6D-B567-B8CEB8332AB5}" dt="2020-10-23T20:18:43.230" v="377" actId="1076"/>
          <ac:spMkLst>
            <pc:docMk/>
            <pc:sldMk cId="3738478272" sldId="257"/>
            <ac:spMk id="76" creationId="{FFD1002E-981C-414A-B166-1DE8AD740D1C}"/>
          </ac:spMkLst>
        </pc:spChg>
        <pc:spChg chg="add mod">
          <ac:chgData name="Noelle Guldner" userId="1af53202-2cd5-4c73-ae6b-3854eeb3cb3c" providerId="ADAL" clId="{46B621EC-3EF7-4F6D-B567-B8CEB8332AB5}" dt="2020-10-23T20:18:50.990" v="381" actId="20577"/>
          <ac:spMkLst>
            <pc:docMk/>
            <pc:sldMk cId="3738478272" sldId="257"/>
            <ac:spMk id="77" creationId="{586F224B-824F-4319-B6D7-08DE0CD6862F}"/>
          </ac:spMkLst>
        </pc:spChg>
        <pc:picChg chg="add mod ord">
          <ac:chgData name="Noelle Guldner" userId="1af53202-2cd5-4c73-ae6b-3854eeb3cb3c" providerId="ADAL" clId="{46B621EC-3EF7-4F6D-B567-B8CEB8332AB5}" dt="2020-10-23T17:29:07.892" v="58" actId="167"/>
          <ac:picMkLst>
            <pc:docMk/>
            <pc:sldMk cId="3738478272" sldId="257"/>
            <ac:picMk id="4" creationId="{1D821F63-5CE3-44B0-8B7F-71010F05972D}"/>
          </ac:picMkLst>
        </pc:picChg>
        <pc:cxnChg chg="add del mod">
          <ac:chgData name="Noelle Guldner" userId="1af53202-2cd5-4c73-ae6b-3854eeb3cb3c" providerId="ADAL" clId="{46B621EC-3EF7-4F6D-B567-B8CEB8332AB5}" dt="2020-10-23T19:57:39.797" v="140" actId="478"/>
          <ac:cxnSpMkLst>
            <pc:docMk/>
            <pc:sldMk cId="3738478272" sldId="257"/>
            <ac:cxnSpMk id="7" creationId="{77FAC038-0915-4652-9506-195AFD94AEA5}"/>
          </ac:cxnSpMkLst>
        </pc:cxnChg>
        <pc:cxnChg chg="add del mod">
          <ac:chgData name="Noelle Guldner" userId="1af53202-2cd5-4c73-ae6b-3854eeb3cb3c" providerId="ADAL" clId="{46B621EC-3EF7-4F6D-B567-B8CEB8332AB5}" dt="2020-10-23T17:30:48.075" v="76" actId="478"/>
          <ac:cxnSpMkLst>
            <pc:docMk/>
            <pc:sldMk cId="3738478272" sldId="257"/>
            <ac:cxnSpMk id="8" creationId="{8D89E381-3BA1-4D00-A056-1929DF32EAA5}"/>
          </ac:cxnSpMkLst>
        </pc:cxnChg>
        <pc:cxnChg chg="add del mod">
          <ac:chgData name="Noelle Guldner" userId="1af53202-2cd5-4c73-ae6b-3854eeb3cb3c" providerId="ADAL" clId="{46B621EC-3EF7-4F6D-B567-B8CEB8332AB5}" dt="2020-10-23T17:30:48.850" v="77" actId="478"/>
          <ac:cxnSpMkLst>
            <pc:docMk/>
            <pc:sldMk cId="3738478272" sldId="257"/>
            <ac:cxnSpMk id="9" creationId="{F1DAEEF1-8A94-4A6C-BD3B-5271E3C3194F}"/>
          </ac:cxnSpMkLst>
        </pc:cxnChg>
        <pc:cxnChg chg="add del mod">
          <ac:chgData name="Noelle Guldner" userId="1af53202-2cd5-4c73-ae6b-3854eeb3cb3c" providerId="ADAL" clId="{46B621EC-3EF7-4F6D-B567-B8CEB8332AB5}" dt="2020-10-23T17:30:46.840" v="73" actId="478"/>
          <ac:cxnSpMkLst>
            <pc:docMk/>
            <pc:sldMk cId="3738478272" sldId="257"/>
            <ac:cxnSpMk id="10" creationId="{2CFDF851-E515-4E58-9F0A-31238C612BD2}"/>
          </ac:cxnSpMkLst>
        </pc:cxnChg>
        <pc:cxnChg chg="add del mod">
          <ac:chgData name="Noelle Guldner" userId="1af53202-2cd5-4c73-ae6b-3854eeb3cb3c" providerId="ADAL" clId="{46B621EC-3EF7-4F6D-B567-B8CEB8332AB5}" dt="2020-10-23T19:57:44.297" v="146" actId="478"/>
          <ac:cxnSpMkLst>
            <pc:docMk/>
            <pc:sldMk cId="3738478272" sldId="257"/>
            <ac:cxnSpMk id="12" creationId="{8EC0CF50-DB86-43F1-A0C8-ED0AF039F809}"/>
          </ac:cxnSpMkLst>
        </pc:cxnChg>
        <pc:cxnChg chg="add del mod">
          <ac:chgData name="Noelle Guldner" userId="1af53202-2cd5-4c73-ae6b-3854eeb3cb3c" providerId="ADAL" clId="{46B621EC-3EF7-4F6D-B567-B8CEB8332AB5}" dt="2020-10-23T19:57:41.064" v="143" actId="478"/>
          <ac:cxnSpMkLst>
            <pc:docMk/>
            <pc:sldMk cId="3738478272" sldId="257"/>
            <ac:cxnSpMk id="13" creationId="{71706E2E-8D13-435A-BD68-55E14EC3DE2E}"/>
          </ac:cxnSpMkLst>
        </pc:cxnChg>
        <pc:cxnChg chg="add del mod">
          <ac:chgData name="Noelle Guldner" userId="1af53202-2cd5-4c73-ae6b-3854eeb3cb3c" providerId="ADAL" clId="{46B621EC-3EF7-4F6D-B567-B8CEB8332AB5}" dt="2020-10-23T19:57:47.631" v="150" actId="478"/>
          <ac:cxnSpMkLst>
            <pc:docMk/>
            <pc:sldMk cId="3738478272" sldId="257"/>
            <ac:cxnSpMk id="14" creationId="{B9BDE52C-E6FF-4020-BC35-36429EA7C325}"/>
          </ac:cxnSpMkLst>
        </pc:cxnChg>
        <pc:cxnChg chg="add del mod">
          <ac:chgData name="Noelle Guldner" userId="1af53202-2cd5-4c73-ae6b-3854eeb3cb3c" providerId="ADAL" clId="{46B621EC-3EF7-4F6D-B567-B8CEB8332AB5}" dt="2020-10-23T19:57:50.611" v="153" actId="478"/>
          <ac:cxnSpMkLst>
            <pc:docMk/>
            <pc:sldMk cId="3738478272" sldId="257"/>
            <ac:cxnSpMk id="15" creationId="{170F1B8B-D6AD-4E54-B27F-A79C421FFCDE}"/>
          </ac:cxnSpMkLst>
        </pc:cxnChg>
        <pc:cxnChg chg="add del mod">
          <ac:chgData name="Noelle Guldner" userId="1af53202-2cd5-4c73-ae6b-3854eeb3cb3c" providerId="ADAL" clId="{46B621EC-3EF7-4F6D-B567-B8CEB8332AB5}" dt="2020-10-23T19:57:53.907" v="155" actId="478"/>
          <ac:cxnSpMkLst>
            <pc:docMk/>
            <pc:sldMk cId="3738478272" sldId="257"/>
            <ac:cxnSpMk id="16" creationId="{8B663D22-ED07-4F10-861C-7D3A44621147}"/>
          </ac:cxnSpMkLst>
        </pc:cxnChg>
      </pc:sldChg>
      <pc:sldChg chg="delSp modSp add mod delAnim modAnim">
        <pc:chgData name="Noelle Guldner" userId="1af53202-2cd5-4c73-ae6b-3854eeb3cb3c" providerId="ADAL" clId="{46B621EC-3EF7-4F6D-B567-B8CEB8332AB5}" dt="2020-10-23T20:22:11.818" v="442" actId="478"/>
        <pc:sldMkLst>
          <pc:docMk/>
          <pc:sldMk cId="3947409665" sldId="258"/>
        </pc:sldMkLst>
        <pc:spChg chg="mod">
          <ac:chgData name="Noelle Guldner" userId="1af53202-2cd5-4c73-ae6b-3854eeb3cb3c" providerId="ADAL" clId="{46B621EC-3EF7-4F6D-B567-B8CEB8332AB5}" dt="2020-10-23T20:21:34.722" v="430" actId="20577"/>
          <ac:spMkLst>
            <pc:docMk/>
            <pc:sldMk cId="3947409665" sldId="258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3T20:20:07.167" v="385" actId="20577"/>
          <ac:spMkLst>
            <pc:docMk/>
            <pc:sldMk cId="3947409665" sldId="258"/>
            <ac:spMk id="6" creationId="{A74A0302-31FD-4210-BB36-366408563C74}"/>
          </ac:spMkLst>
        </pc:spChg>
        <pc:spChg chg="mod">
          <ac:chgData name="Noelle Guldner" userId="1af53202-2cd5-4c73-ae6b-3854eeb3cb3c" providerId="ADAL" clId="{46B621EC-3EF7-4F6D-B567-B8CEB8332AB5}" dt="2020-10-23T20:20:11.250" v="387" actId="20577"/>
          <ac:spMkLst>
            <pc:docMk/>
            <pc:sldMk cId="3947409665" sldId="258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3T20:20:17.047" v="389" actId="20577"/>
          <ac:spMkLst>
            <pc:docMk/>
            <pc:sldMk cId="3947409665" sldId="258"/>
            <ac:spMk id="29" creationId="{A5E8D464-2B6C-402F-80AF-546355713E5E}"/>
          </ac:spMkLst>
        </pc:spChg>
        <pc:spChg chg="mod">
          <ac:chgData name="Noelle Guldner" userId="1af53202-2cd5-4c73-ae6b-3854eeb3cb3c" providerId="ADAL" clId="{46B621EC-3EF7-4F6D-B567-B8CEB8332AB5}" dt="2020-10-23T20:20:19.848" v="391" actId="20577"/>
          <ac:spMkLst>
            <pc:docMk/>
            <pc:sldMk cId="3947409665" sldId="258"/>
            <ac:spMk id="31" creationId="{34A00BCF-9932-46E4-8CD1-5E1E600F97E5}"/>
          </ac:spMkLst>
        </pc:spChg>
        <pc:spChg chg="mod">
          <ac:chgData name="Noelle Guldner" userId="1af53202-2cd5-4c73-ae6b-3854eeb3cb3c" providerId="ADAL" clId="{46B621EC-3EF7-4F6D-B567-B8CEB8332AB5}" dt="2020-10-23T20:20:23.063" v="393" actId="20577"/>
          <ac:spMkLst>
            <pc:docMk/>
            <pc:sldMk cId="3947409665" sldId="258"/>
            <ac:spMk id="32" creationId="{476489AF-D1B7-435C-9901-98D6F6CC6BD3}"/>
          </ac:spMkLst>
        </pc:spChg>
        <pc:spChg chg="mod">
          <ac:chgData name="Noelle Guldner" userId="1af53202-2cd5-4c73-ae6b-3854eeb3cb3c" providerId="ADAL" clId="{46B621EC-3EF7-4F6D-B567-B8CEB8332AB5}" dt="2020-10-23T20:20:36.087" v="397" actId="20577"/>
          <ac:spMkLst>
            <pc:docMk/>
            <pc:sldMk cId="3947409665" sldId="258"/>
            <ac:spMk id="38" creationId="{B79E54C7-6E35-4717-A03B-B2DBADFBA67D}"/>
          </ac:spMkLst>
        </pc:spChg>
        <pc:spChg chg="mod">
          <ac:chgData name="Noelle Guldner" userId="1af53202-2cd5-4c73-ae6b-3854eeb3cb3c" providerId="ADAL" clId="{46B621EC-3EF7-4F6D-B567-B8CEB8332AB5}" dt="2020-10-23T20:21:12.275" v="403" actId="1076"/>
          <ac:spMkLst>
            <pc:docMk/>
            <pc:sldMk cId="3947409665" sldId="258"/>
            <ac:spMk id="40" creationId="{2D56982C-5A33-4EE1-877A-BEB942DAC113}"/>
          </ac:spMkLst>
        </pc:spChg>
        <pc:spChg chg="mod">
          <ac:chgData name="Noelle Guldner" userId="1af53202-2cd5-4c73-ae6b-3854eeb3cb3c" providerId="ADAL" clId="{46B621EC-3EF7-4F6D-B567-B8CEB8332AB5}" dt="2020-10-23T20:21:08.633" v="402" actId="1076"/>
          <ac:spMkLst>
            <pc:docMk/>
            <pc:sldMk cId="3947409665" sldId="258"/>
            <ac:spMk id="41" creationId="{41A7A5D3-0797-4739-B188-AEFF7DE66D1C}"/>
          </ac:spMkLst>
        </pc:spChg>
        <pc:spChg chg="mod">
          <ac:chgData name="Noelle Guldner" userId="1af53202-2cd5-4c73-ae6b-3854eeb3cb3c" providerId="ADAL" clId="{46B621EC-3EF7-4F6D-B567-B8CEB8332AB5}" dt="2020-10-23T20:21:16.398" v="405" actId="20577"/>
          <ac:spMkLst>
            <pc:docMk/>
            <pc:sldMk cId="3947409665" sldId="258"/>
            <ac:spMk id="44" creationId="{1E4E091A-0E9D-46F3-BA95-B72567A883B0}"/>
          </ac:spMkLst>
        </pc:spChg>
        <pc:spChg chg="mod">
          <ac:chgData name="Noelle Guldner" userId="1af53202-2cd5-4c73-ae6b-3854eeb3cb3c" providerId="ADAL" clId="{46B621EC-3EF7-4F6D-B567-B8CEB8332AB5}" dt="2020-10-23T20:21:19.656" v="407" actId="20577"/>
          <ac:spMkLst>
            <pc:docMk/>
            <pc:sldMk cId="3947409665" sldId="258"/>
            <ac:spMk id="47" creationId="{E07CB75E-65A5-48F6-B9F0-139B38A5BF05}"/>
          </ac:spMkLst>
        </pc:spChg>
        <pc:spChg chg="mod">
          <ac:chgData name="Noelle Guldner" userId="1af53202-2cd5-4c73-ae6b-3854eeb3cb3c" providerId="ADAL" clId="{46B621EC-3EF7-4F6D-B567-B8CEB8332AB5}" dt="2020-10-23T20:21:21.960" v="409" actId="20577"/>
          <ac:spMkLst>
            <pc:docMk/>
            <pc:sldMk cId="3947409665" sldId="258"/>
            <ac:spMk id="52" creationId="{9A92D092-2548-4C79-AE6F-EACE35F0366A}"/>
          </ac:spMkLst>
        </pc:spChg>
        <pc:spChg chg="mod">
          <ac:chgData name="Noelle Guldner" userId="1af53202-2cd5-4c73-ae6b-3854eeb3cb3c" providerId="ADAL" clId="{46B621EC-3EF7-4F6D-B567-B8CEB8332AB5}" dt="2020-10-23T20:21:24.431" v="411" actId="20577"/>
          <ac:spMkLst>
            <pc:docMk/>
            <pc:sldMk cId="3947409665" sldId="258"/>
            <ac:spMk id="55" creationId="{E380867E-792E-41A7-9A9A-DB542FADDB86}"/>
          </ac:spMkLst>
        </pc:spChg>
        <pc:spChg chg="del">
          <ac:chgData name="Noelle Guldner" userId="1af53202-2cd5-4c73-ae6b-3854eeb3cb3c" providerId="ADAL" clId="{46B621EC-3EF7-4F6D-B567-B8CEB8332AB5}" dt="2020-10-23T20:21:58.936" v="432" actId="478"/>
          <ac:spMkLst>
            <pc:docMk/>
            <pc:sldMk cId="3947409665" sldId="258"/>
            <ac:spMk id="57" creationId="{63FA7267-DA84-42F7-9B42-1F242B9A84E0}"/>
          </ac:spMkLst>
        </pc:spChg>
        <pc:spChg chg="del">
          <ac:chgData name="Noelle Guldner" userId="1af53202-2cd5-4c73-ae6b-3854eeb3cb3c" providerId="ADAL" clId="{46B621EC-3EF7-4F6D-B567-B8CEB8332AB5}" dt="2020-10-23T20:21:57.745" v="431" actId="478"/>
          <ac:spMkLst>
            <pc:docMk/>
            <pc:sldMk cId="3947409665" sldId="258"/>
            <ac:spMk id="58" creationId="{6241C12B-4F3E-4914-AA30-0303EC1A39D8}"/>
          </ac:spMkLst>
        </pc:spChg>
        <pc:spChg chg="del">
          <ac:chgData name="Noelle Guldner" userId="1af53202-2cd5-4c73-ae6b-3854eeb3cb3c" providerId="ADAL" clId="{46B621EC-3EF7-4F6D-B567-B8CEB8332AB5}" dt="2020-10-23T20:22:11.818" v="442" actId="478"/>
          <ac:spMkLst>
            <pc:docMk/>
            <pc:sldMk cId="3947409665" sldId="258"/>
            <ac:spMk id="62" creationId="{EFF66A0B-47D4-45DA-8604-49ADDA69EAEA}"/>
          </ac:spMkLst>
        </pc:spChg>
        <pc:spChg chg="del">
          <ac:chgData name="Noelle Guldner" userId="1af53202-2cd5-4c73-ae6b-3854eeb3cb3c" providerId="ADAL" clId="{46B621EC-3EF7-4F6D-B567-B8CEB8332AB5}" dt="2020-10-23T20:22:11.329" v="441" actId="478"/>
          <ac:spMkLst>
            <pc:docMk/>
            <pc:sldMk cId="3947409665" sldId="258"/>
            <ac:spMk id="63" creationId="{CF63E878-9247-40ED-8B39-C07E1167799B}"/>
          </ac:spMkLst>
        </pc:spChg>
        <pc:spChg chg="del">
          <ac:chgData name="Noelle Guldner" userId="1af53202-2cd5-4c73-ae6b-3854eeb3cb3c" providerId="ADAL" clId="{46B621EC-3EF7-4F6D-B567-B8CEB8332AB5}" dt="2020-10-23T20:22:09.083" v="440" actId="478"/>
          <ac:spMkLst>
            <pc:docMk/>
            <pc:sldMk cId="3947409665" sldId="258"/>
            <ac:spMk id="65" creationId="{5675B353-BFDA-4DB8-A5B2-AF23AA049796}"/>
          </ac:spMkLst>
        </pc:spChg>
        <pc:spChg chg="del">
          <ac:chgData name="Noelle Guldner" userId="1af53202-2cd5-4c73-ae6b-3854eeb3cb3c" providerId="ADAL" clId="{46B621EC-3EF7-4F6D-B567-B8CEB8332AB5}" dt="2020-10-23T20:22:08.669" v="439" actId="478"/>
          <ac:spMkLst>
            <pc:docMk/>
            <pc:sldMk cId="3947409665" sldId="258"/>
            <ac:spMk id="66" creationId="{F87F1E1C-25A2-4F7D-948A-8649DD0EEDD6}"/>
          </ac:spMkLst>
        </pc:spChg>
        <pc:spChg chg="del">
          <ac:chgData name="Noelle Guldner" userId="1af53202-2cd5-4c73-ae6b-3854eeb3cb3c" providerId="ADAL" clId="{46B621EC-3EF7-4F6D-B567-B8CEB8332AB5}" dt="2020-10-23T20:22:06.444" v="437" actId="478"/>
          <ac:spMkLst>
            <pc:docMk/>
            <pc:sldMk cId="3947409665" sldId="258"/>
            <ac:spMk id="69" creationId="{525EAFA2-6E47-44EF-8F9E-2539ACFE1508}"/>
          </ac:spMkLst>
        </pc:spChg>
        <pc:spChg chg="del">
          <ac:chgData name="Noelle Guldner" userId="1af53202-2cd5-4c73-ae6b-3854eeb3cb3c" providerId="ADAL" clId="{46B621EC-3EF7-4F6D-B567-B8CEB8332AB5}" dt="2020-10-23T20:22:06.954" v="438" actId="478"/>
          <ac:spMkLst>
            <pc:docMk/>
            <pc:sldMk cId="3947409665" sldId="258"/>
            <ac:spMk id="71" creationId="{FE2CD3E2-5E72-4286-A4CD-CE11455566A4}"/>
          </ac:spMkLst>
        </pc:spChg>
        <pc:spChg chg="del">
          <ac:chgData name="Noelle Guldner" userId="1af53202-2cd5-4c73-ae6b-3854eeb3cb3c" providerId="ADAL" clId="{46B621EC-3EF7-4F6D-B567-B8CEB8332AB5}" dt="2020-10-23T20:22:04.724" v="436" actId="478"/>
          <ac:spMkLst>
            <pc:docMk/>
            <pc:sldMk cId="3947409665" sldId="258"/>
            <ac:spMk id="73" creationId="{F4A644CF-284A-4CFC-A516-E0C1F1057A99}"/>
          </ac:spMkLst>
        </pc:spChg>
        <pc:spChg chg="del">
          <ac:chgData name="Noelle Guldner" userId="1af53202-2cd5-4c73-ae6b-3854eeb3cb3c" providerId="ADAL" clId="{46B621EC-3EF7-4F6D-B567-B8CEB8332AB5}" dt="2020-10-23T20:22:04.209" v="435" actId="478"/>
          <ac:spMkLst>
            <pc:docMk/>
            <pc:sldMk cId="3947409665" sldId="258"/>
            <ac:spMk id="74" creationId="{22E63B24-9045-4431-B67B-72EF5068C02D}"/>
          </ac:spMkLst>
        </pc:spChg>
        <pc:spChg chg="del">
          <ac:chgData name="Noelle Guldner" userId="1af53202-2cd5-4c73-ae6b-3854eeb3cb3c" providerId="ADAL" clId="{46B621EC-3EF7-4F6D-B567-B8CEB8332AB5}" dt="2020-10-23T20:22:02.604" v="434" actId="478"/>
          <ac:spMkLst>
            <pc:docMk/>
            <pc:sldMk cId="3947409665" sldId="258"/>
            <ac:spMk id="76" creationId="{FFD1002E-981C-414A-B166-1DE8AD740D1C}"/>
          </ac:spMkLst>
        </pc:spChg>
        <pc:spChg chg="del">
          <ac:chgData name="Noelle Guldner" userId="1af53202-2cd5-4c73-ae6b-3854eeb3cb3c" providerId="ADAL" clId="{46B621EC-3EF7-4F6D-B567-B8CEB8332AB5}" dt="2020-10-23T20:22:01.971" v="433" actId="478"/>
          <ac:spMkLst>
            <pc:docMk/>
            <pc:sldMk cId="3947409665" sldId="258"/>
            <ac:spMk id="77" creationId="{586F224B-824F-4319-B6D7-08DE0CD6862F}"/>
          </ac:spMkLst>
        </pc:spChg>
      </pc:sldChg>
      <pc:sldChg chg="addSp delSp modSp add mod delAnim modAnim">
        <pc:chgData name="Noelle Guldner" userId="1af53202-2cd5-4c73-ae6b-3854eeb3cb3c" providerId="ADAL" clId="{46B621EC-3EF7-4F6D-B567-B8CEB8332AB5}" dt="2020-10-26T17:13:18.023" v="647" actId="1076"/>
        <pc:sldMkLst>
          <pc:docMk/>
          <pc:sldMk cId="1256662130" sldId="259"/>
        </pc:sldMkLst>
        <pc:spChg chg="mod">
          <ac:chgData name="Noelle Guldner" userId="1af53202-2cd5-4c73-ae6b-3854eeb3cb3c" providerId="ADAL" clId="{46B621EC-3EF7-4F6D-B567-B8CEB8332AB5}" dt="2020-10-23T20:25:32.368" v="500" actId="20577"/>
          <ac:spMkLst>
            <pc:docMk/>
            <pc:sldMk cId="1256662130" sldId="259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3T20:28:59.639" v="547" actId="14100"/>
          <ac:spMkLst>
            <pc:docMk/>
            <pc:sldMk cId="1256662130" sldId="259"/>
            <ac:spMk id="3" creationId="{011B0B60-3D5E-4373-8B71-028F2A5392A4}"/>
          </ac:spMkLst>
        </pc:spChg>
        <pc:spChg chg="mod">
          <ac:chgData name="Noelle Guldner" userId="1af53202-2cd5-4c73-ae6b-3854eeb3cb3c" providerId="ADAL" clId="{46B621EC-3EF7-4F6D-B567-B8CEB8332AB5}" dt="2020-10-23T20:25:57.509" v="504" actId="1076"/>
          <ac:spMkLst>
            <pc:docMk/>
            <pc:sldMk cId="1256662130" sldId="259"/>
            <ac:spMk id="5" creationId="{87001E88-E2E1-4985-8973-FA3F0E2BB1F4}"/>
          </ac:spMkLst>
        </pc:spChg>
        <pc:spChg chg="mod">
          <ac:chgData name="Noelle Guldner" userId="1af53202-2cd5-4c73-ae6b-3854eeb3cb3c" providerId="ADAL" clId="{46B621EC-3EF7-4F6D-B567-B8CEB8332AB5}" dt="2020-10-23T20:26:00.696" v="505" actId="1076"/>
          <ac:spMkLst>
            <pc:docMk/>
            <pc:sldMk cId="1256662130" sldId="259"/>
            <ac:spMk id="6" creationId="{A74A0302-31FD-4210-BB36-366408563C74}"/>
          </ac:spMkLst>
        </pc:spChg>
        <pc:spChg chg="add mod">
          <ac:chgData name="Noelle Guldner" userId="1af53202-2cd5-4c73-ae6b-3854eeb3cb3c" providerId="ADAL" clId="{46B621EC-3EF7-4F6D-B567-B8CEB8332AB5}" dt="2020-10-23T20:27:26.807" v="524" actId="1076"/>
          <ac:spMkLst>
            <pc:docMk/>
            <pc:sldMk cId="1256662130" sldId="259"/>
            <ac:spMk id="7" creationId="{828FBDE2-9B5E-475C-B06F-87342724FDD5}"/>
          </ac:spMkLst>
        </pc:spChg>
        <pc:spChg chg="mod">
          <ac:chgData name="Noelle Guldner" userId="1af53202-2cd5-4c73-ae6b-3854eeb3cb3c" providerId="ADAL" clId="{46B621EC-3EF7-4F6D-B567-B8CEB8332AB5}" dt="2020-10-23T20:26:06.659" v="507" actId="1076"/>
          <ac:spMkLst>
            <pc:docMk/>
            <pc:sldMk cId="1256662130" sldId="259"/>
            <ac:spMk id="8" creationId="{D49D6DA5-FA2A-4E23-8A89-C3D137B61AE1}"/>
          </ac:spMkLst>
        </pc:spChg>
        <pc:spChg chg="add mod">
          <ac:chgData name="Noelle Guldner" userId="1af53202-2cd5-4c73-ae6b-3854eeb3cb3c" providerId="ADAL" clId="{46B621EC-3EF7-4F6D-B567-B8CEB8332AB5}" dt="2020-10-23T20:28:06.754" v="538" actId="1076"/>
          <ac:spMkLst>
            <pc:docMk/>
            <pc:sldMk cId="1256662130" sldId="259"/>
            <ac:spMk id="9" creationId="{847ABDA8-A585-430F-93F1-1920A72FECB5}"/>
          </ac:spMkLst>
        </pc:spChg>
        <pc:spChg chg="add del mod">
          <ac:chgData name="Noelle Guldner" userId="1af53202-2cd5-4c73-ae6b-3854eeb3cb3c" providerId="ADAL" clId="{46B621EC-3EF7-4F6D-B567-B8CEB8332AB5}" dt="2020-10-26T17:07:00.733" v="585" actId="478"/>
          <ac:spMkLst>
            <pc:docMk/>
            <pc:sldMk cId="1256662130" sldId="259"/>
            <ac:spMk id="10" creationId="{99F5448A-9665-4B55-851A-272521AD8233}"/>
          </ac:spMkLst>
        </pc:spChg>
        <pc:spChg chg="mod">
          <ac:chgData name="Noelle Guldner" userId="1af53202-2cd5-4c73-ae6b-3854eeb3cb3c" providerId="ADAL" clId="{46B621EC-3EF7-4F6D-B567-B8CEB8332AB5}" dt="2020-10-23T20:26:25.851" v="510" actId="1076"/>
          <ac:spMkLst>
            <pc:docMk/>
            <pc:sldMk cId="1256662130" sldId="259"/>
            <ac:spMk id="11" creationId="{D8CA0909-251C-491D-8CE3-7B1A0233ACF9}"/>
          </ac:spMkLst>
        </pc:spChg>
        <pc:spChg chg="add mod">
          <ac:chgData name="Noelle Guldner" userId="1af53202-2cd5-4c73-ae6b-3854eeb3cb3c" providerId="ADAL" clId="{46B621EC-3EF7-4F6D-B567-B8CEB8332AB5}" dt="2020-10-26T17:07:58.480" v="590" actId="1076"/>
          <ac:spMkLst>
            <pc:docMk/>
            <pc:sldMk cId="1256662130" sldId="259"/>
            <ac:spMk id="12" creationId="{C2E4D620-BDC6-48D3-8666-67217B9346D3}"/>
          </ac:spMkLst>
        </pc:spChg>
        <pc:spChg chg="add mod">
          <ac:chgData name="Noelle Guldner" userId="1af53202-2cd5-4c73-ae6b-3854eeb3cb3c" providerId="ADAL" clId="{46B621EC-3EF7-4F6D-B567-B8CEB8332AB5}" dt="2020-10-26T17:10:08.263" v="600" actId="1076"/>
          <ac:spMkLst>
            <pc:docMk/>
            <pc:sldMk cId="1256662130" sldId="259"/>
            <ac:spMk id="13" creationId="{AF5AA9A7-1905-4CA1-992A-63123A55DA74}"/>
          </ac:spMkLst>
        </pc:spChg>
        <pc:spChg chg="add mod">
          <ac:chgData name="Noelle Guldner" userId="1af53202-2cd5-4c73-ae6b-3854eeb3cb3c" providerId="ADAL" clId="{46B621EC-3EF7-4F6D-B567-B8CEB8332AB5}" dt="2020-10-26T17:10:35.983" v="608" actId="1076"/>
          <ac:spMkLst>
            <pc:docMk/>
            <pc:sldMk cId="1256662130" sldId="259"/>
            <ac:spMk id="14" creationId="{A891ABFF-C184-4247-A4C3-84286046E858}"/>
          </ac:spMkLst>
        </pc:spChg>
        <pc:spChg chg="add mod">
          <ac:chgData name="Noelle Guldner" userId="1af53202-2cd5-4c73-ae6b-3854eeb3cb3c" providerId="ADAL" clId="{46B621EC-3EF7-4F6D-B567-B8CEB8332AB5}" dt="2020-10-26T17:10:56.827" v="615" actId="1076"/>
          <ac:spMkLst>
            <pc:docMk/>
            <pc:sldMk cId="1256662130" sldId="259"/>
            <ac:spMk id="15" creationId="{58928141-44FA-4745-867B-36836AB5F80A}"/>
          </ac:spMkLst>
        </pc:spChg>
        <pc:spChg chg="add mod">
          <ac:chgData name="Noelle Guldner" userId="1af53202-2cd5-4c73-ae6b-3854eeb3cb3c" providerId="ADAL" clId="{46B621EC-3EF7-4F6D-B567-B8CEB8332AB5}" dt="2020-10-26T17:11:17.593" v="623" actId="1076"/>
          <ac:spMkLst>
            <pc:docMk/>
            <pc:sldMk cId="1256662130" sldId="259"/>
            <ac:spMk id="16" creationId="{B31B8F7E-9CBE-4215-A852-249541B204A4}"/>
          </ac:spMkLst>
        </pc:spChg>
        <pc:spChg chg="add mod">
          <ac:chgData name="Noelle Guldner" userId="1af53202-2cd5-4c73-ae6b-3854eeb3cb3c" providerId="ADAL" clId="{46B621EC-3EF7-4F6D-B567-B8CEB8332AB5}" dt="2020-10-26T17:11:43.452" v="631" actId="1076"/>
          <ac:spMkLst>
            <pc:docMk/>
            <pc:sldMk cId="1256662130" sldId="259"/>
            <ac:spMk id="17" creationId="{CC4BFBFC-677F-4B3D-A123-F3E16979084C}"/>
          </ac:spMkLst>
        </pc:spChg>
        <pc:spChg chg="mod">
          <ac:chgData name="Noelle Guldner" userId="1af53202-2cd5-4c73-ae6b-3854eeb3cb3c" providerId="ADAL" clId="{46B621EC-3EF7-4F6D-B567-B8CEB8332AB5}" dt="2020-10-23T20:26:58.334" v="521" actId="1076"/>
          <ac:spMkLst>
            <pc:docMk/>
            <pc:sldMk cId="1256662130" sldId="259"/>
            <ac:spMk id="18" creationId="{552AA9B0-A1E9-4D6A-AA52-801F14619414}"/>
          </ac:spMkLst>
        </pc:spChg>
        <pc:spChg chg="add mod">
          <ac:chgData name="Noelle Guldner" userId="1af53202-2cd5-4c73-ae6b-3854eeb3cb3c" providerId="ADAL" clId="{46B621EC-3EF7-4F6D-B567-B8CEB8332AB5}" dt="2020-10-26T17:11:57.776" v="637" actId="1076"/>
          <ac:spMkLst>
            <pc:docMk/>
            <pc:sldMk cId="1256662130" sldId="259"/>
            <ac:spMk id="19" creationId="{836E64A3-8C5E-4A6C-A344-82A11607363C}"/>
          </ac:spMkLst>
        </pc:spChg>
        <pc:spChg chg="mod">
          <ac:chgData name="Noelle Guldner" userId="1af53202-2cd5-4c73-ae6b-3854eeb3cb3c" providerId="ADAL" clId="{46B621EC-3EF7-4F6D-B567-B8CEB8332AB5}" dt="2020-10-23T20:26:28.763" v="511" actId="1076"/>
          <ac:spMkLst>
            <pc:docMk/>
            <pc:sldMk cId="1256662130" sldId="259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3T20:26:17.119" v="509" actId="1076"/>
          <ac:spMkLst>
            <pc:docMk/>
            <pc:sldMk cId="1256662130" sldId="259"/>
            <ac:spMk id="29" creationId="{A5E8D464-2B6C-402F-80AF-546355713E5E}"/>
          </ac:spMkLst>
        </pc:spChg>
        <pc:spChg chg="add mod">
          <ac:chgData name="Noelle Guldner" userId="1af53202-2cd5-4c73-ae6b-3854eeb3cb3c" providerId="ADAL" clId="{46B621EC-3EF7-4F6D-B567-B8CEB8332AB5}" dt="2020-10-23T20:28:10.678" v="539" actId="1076"/>
          <ac:spMkLst>
            <pc:docMk/>
            <pc:sldMk cId="1256662130" sldId="259"/>
            <ac:spMk id="30" creationId="{44F8EBF4-5DEE-444E-8B7C-AF81006CDAAC}"/>
          </ac:spMkLst>
        </pc:spChg>
        <pc:spChg chg="mod">
          <ac:chgData name="Noelle Guldner" userId="1af53202-2cd5-4c73-ae6b-3854eeb3cb3c" providerId="ADAL" clId="{46B621EC-3EF7-4F6D-B567-B8CEB8332AB5}" dt="2020-10-23T20:26:54.971" v="520" actId="1076"/>
          <ac:spMkLst>
            <pc:docMk/>
            <pc:sldMk cId="1256662130" sldId="259"/>
            <ac:spMk id="31" creationId="{34A00BCF-9932-46E4-8CD1-5E1E600F97E5}"/>
          </ac:spMkLst>
        </pc:spChg>
        <pc:spChg chg="mod">
          <ac:chgData name="Noelle Guldner" userId="1af53202-2cd5-4c73-ae6b-3854eeb3cb3c" providerId="ADAL" clId="{46B621EC-3EF7-4F6D-B567-B8CEB8332AB5}" dt="2020-10-23T20:27:42.393" v="530" actId="1076"/>
          <ac:spMkLst>
            <pc:docMk/>
            <pc:sldMk cId="1256662130" sldId="259"/>
            <ac:spMk id="32" creationId="{476489AF-D1B7-435C-9901-98D6F6CC6BD3}"/>
          </ac:spMkLst>
        </pc:spChg>
        <pc:spChg chg="add mod ord">
          <ac:chgData name="Noelle Guldner" userId="1af53202-2cd5-4c73-ae6b-3854eeb3cb3c" providerId="ADAL" clId="{46B621EC-3EF7-4F6D-B567-B8CEB8332AB5}" dt="2020-10-26T17:13:18.023" v="647" actId="1076"/>
          <ac:spMkLst>
            <pc:docMk/>
            <pc:sldMk cId="1256662130" sldId="259"/>
            <ac:spMk id="33" creationId="{D6789287-13B6-4324-A4AA-E3BBB623D772}"/>
          </ac:spMkLst>
        </pc:spChg>
        <pc:spChg chg="mod">
          <ac:chgData name="Noelle Guldner" userId="1af53202-2cd5-4c73-ae6b-3854eeb3cb3c" providerId="ADAL" clId="{46B621EC-3EF7-4F6D-B567-B8CEB8332AB5}" dt="2020-10-23T20:27:39.196" v="529" actId="1076"/>
          <ac:spMkLst>
            <pc:docMk/>
            <pc:sldMk cId="1256662130" sldId="259"/>
            <ac:spMk id="34" creationId="{63BB69E5-CA39-42DA-8323-43AE7B89C6A3}"/>
          </ac:spMkLst>
        </pc:spChg>
        <pc:spChg chg="add mod ord">
          <ac:chgData name="Noelle Guldner" userId="1af53202-2cd5-4c73-ae6b-3854eeb3cb3c" providerId="ADAL" clId="{46B621EC-3EF7-4F6D-B567-B8CEB8332AB5}" dt="2020-10-26T17:08:14.187" v="595" actId="20577"/>
          <ac:spMkLst>
            <pc:docMk/>
            <pc:sldMk cId="1256662130" sldId="259"/>
            <ac:spMk id="35" creationId="{49D0B3F2-B707-43D2-A764-4438FD0D8B0E}"/>
          </ac:spMkLst>
        </pc:spChg>
        <pc:spChg chg="add del mod ord">
          <ac:chgData name="Noelle Guldner" userId="1af53202-2cd5-4c73-ae6b-3854eeb3cb3c" providerId="ADAL" clId="{46B621EC-3EF7-4F6D-B567-B8CEB8332AB5}" dt="2020-10-26T17:06:59.444" v="584" actId="478"/>
          <ac:spMkLst>
            <pc:docMk/>
            <pc:sldMk cId="1256662130" sldId="259"/>
            <ac:spMk id="36" creationId="{AE6082BF-4EA5-4C97-BEB3-675A893870DC}"/>
          </ac:spMkLst>
        </pc:spChg>
        <pc:spChg chg="del mod">
          <ac:chgData name="Noelle Guldner" userId="1af53202-2cd5-4c73-ae6b-3854eeb3cb3c" providerId="ADAL" clId="{46B621EC-3EF7-4F6D-B567-B8CEB8332AB5}" dt="2020-10-26T17:06:45.114" v="572" actId="478"/>
          <ac:spMkLst>
            <pc:docMk/>
            <pc:sldMk cId="1256662130" sldId="259"/>
            <ac:spMk id="37" creationId="{A6DD6364-6E7A-4AB6-98E1-3E1458059E8F}"/>
          </ac:spMkLst>
        </pc:spChg>
        <pc:spChg chg="del mod">
          <ac:chgData name="Noelle Guldner" userId="1af53202-2cd5-4c73-ae6b-3854eeb3cb3c" providerId="ADAL" clId="{46B621EC-3EF7-4F6D-B567-B8CEB8332AB5}" dt="2020-10-26T17:06:44.488" v="571" actId="478"/>
          <ac:spMkLst>
            <pc:docMk/>
            <pc:sldMk cId="1256662130" sldId="259"/>
            <ac:spMk id="38" creationId="{B79E54C7-6E35-4717-A03B-B2DBADFBA67D}"/>
          </ac:spMkLst>
        </pc:spChg>
        <pc:spChg chg="del mod">
          <ac:chgData name="Noelle Guldner" userId="1af53202-2cd5-4c73-ae6b-3854eeb3cb3c" providerId="ADAL" clId="{46B621EC-3EF7-4F6D-B567-B8CEB8332AB5}" dt="2020-10-26T17:06:47.383" v="574" actId="478"/>
          <ac:spMkLst>
            <pc:docMk/>
            <pc:sldMk cId="1256662130" sldId="259"/>
            <ac:spMk id="40" creationId="{2D56982C-5A33-4EE1-877A-BEB942DAC113}"/>
          </ac:spMkLst>
        </pc:spChg>
        <pc:spChg chg="del mod">
          <ac:chgData name="Noelle Guldner" userId="1af53202-2cd5-4c73-ae6b-3854eeb3cb3c" providerId="ADAL" clId="{46B621EC-3EF7-4F6D-B567-B8CEB8332AB5}" dt="2020-10-26T17:06:46.399" v="573" actId="478"/>
          <ac:spMkLst>
            <pc:docMk/>
            <pc:sldMk cId="1256662130" sldId="259"/>
            <ac:spMk id="41" creationId="{41A7A5D3-0797-4739-B188-AEFF7DE66D1C}"/>
          </ac:spMkLst>
        </pc:spChg>
        <pc:spChg chg="del mod">
          <ac:chgData name="Noelle Guldner" userId="1af53202-2cd5-4c73-ae6b-3854eeb3cb3c" providerId="ADAL" clId="{46B621EC-3EF7-4F6D-B567-B8CEB8332AB5}" dt="2020-10-26T17:06:49.663" v="576" actId="478"/>
          <ac:spMkLst>
            <pc:docMk/>
            <pc:sldMk cId="1256662130" sldId="259"/>
            <ac:spMk id="43" creationId="{829E2AA2-FC4A-462F-8AFB-65AA174B67F7}"/>
          </ac:spMkLst>
        </pc:spChg>
        <pc:spChg chg="del mod">
          <ac:chgData name="Noelle Guldner" userId="1af53202-2cd5-4c73-ae6b-3854eeb3cb3c" providerId="ADAL" clId="{46B621EC-3EF7-4F6D-B567-B8CEB8332AB5}" dt="2020-10-26T17:06:48.957" v="575" actId="478"/>
          <ac:spMkLst>
            <pc:docMk/>
            <pc:sldMk cId="1256662130" sldId="259"/>
            <ac:spMk id="44" creationId="{1E4E091A-0E9D-46F3-BA95-B72567A883B0}"/>
          </ac:spMkLst>
        </pc:spChg>
        <pc:spChg chg="add mod">
          <ac:chgData name="Noelle Guldner" userId="1af53202-2cd5-4c73-ae6b-3854eeb3cb3c" providerId="ADAL" clId="{46B621EC-3EF7-4F6D-B567-B8CEB8332AB5}" dt="2020-10-26T17:10:16.257" v="604" actId="20577"/>
          <ac:spMkLst>
            <pc:docMk/>
            <pc:sldMk cId="1256662130" sldId="259"/>
            <ac:spMk id="45" creationId="{EFA2B4ED-5A8C-4134-89D2-62A9AA2E683C}"/>
          </ac:spMkLst>
        </pc:spChg>
        <pc:spChg chg="del mod">
          <ac:chgData name="Noelle Guldner" userId="1af53202-2cd5-4c73-ae6b-3854eeb3cb3c" providerId="ADAL" clId="{46B621EC-3EF7-4F6D-B567-B8CEB8332AB5}" dt="2020-10-26T17:06:51.225" v="578" actId="478"/>
          <ac:spMkLst>
            <pc:docMk/>
            <pc:sldMk cId="1256662130" sldId="259"/>
            <ac:spMk id="46" creationId="{1E9682B7-E830-4B92-85C4-B3E0C1C9A073}"/>
          </ac:spMkLst>
        </pc:spChg>
        <pc:spChg chg="del mod">
          <ac:chgData name="Noelle Guldner" userId="1af53202-2cd5-4c73-ae6b-3854eeb3cb3c" providerId="ADAL" clId="{46B621EC-3EF7-4F6D-B567-B8CEB8332AB5}" dt="2020-10-26T17:06:50.768" v="577" actId="478"/>
          <ac:spMkLst>
            <pc:docMk/>
            <pc:sldMk cId="1256662130" sldId="259"/>
            <ac:spMk id="47" creationId="{E07CB75E-65A5-48F6-B9F0-139B38A5BF05}"/>
          </ac:spMkLst>
        </pc:spChg>
        <pc:spChg chg="add mod ord">
          <ac:chgData name="Noelle Guldner" userId="1af53202-2cd5-4c73-ae6b-3854eeb3cb3c" providerId="ADAL" clId="{46B621EC-3EF7-4F6D-B567-B8CEB8332AB5}" dt="2020-10-26T17:10:47.931" v="613" actId="20577"/>
          <ac:spMkLst>
            <pc:docMk/>
            <pc:sldMk cId="1256662130" sldId="259"/>
            <ac:spMk id="48" creationId="{F521D7FE-CA16-4F9E-926B-60289BB3BCD6}"/>
          </ac:spMkLst>
        </pc:spChg>
        <pc:spChg chg="del mod">
          <ac:chgData name="Noelle Guldner" userId="1af53202-2cd5-4c73-ae6b-3854eeb3cb3c" providerId="ADAL" clId="{46B621EC-3EF7-4F6D-B567-B8CEB8332AB5}" dt="2020-10-26T17:06:55.999" v="580" actId="478"/>
          <ac:spMkLst>
            <pc:docMk/>
            <pc:sldMk cId="1256662130" sldId="259"/>
            <ac:spMk id="51" creationId="{B33E9066-282A-4357-A5F8-5C2F6BC45581}"/>
          </ac:spMkLst>
        </pc:spChg>
        <pc:spChg chg="del mod">
          <ac:chgData name="Noelle Guldner" userId="1af53202-2cd5-4c73-ae6b-3854eeb3cb3c" providerId="ADAL" clId="{46B621EC-3EF7-4F6D-B567-B8CEB8332AB5}" dt="2020-10-26T17:06:55.499" v="579" actId="478"/>
          <ac:spMkLst>
            <pc:docMk/>
            <pc:sldMk cId="1256662130" sldId="259"/>
            <ac:spMk id="52" creationId="{9A92D092-2548-4C79-AE6F-EACE35F0366A}"/>
          </ac:spMkLst>
        </pc:spChg>
        <pc:spChg chg="add mod">
          <ac:chgData name="Noelle Guldner" userId="1af53202-2cd5-4c73-ae6b-3854eeb3cb3c" providerId="ADAL" clId="{46B621EC-3EF7-4F6D-B567-B8CEB8332AB5}" dt="2020-10-26T17:11:09.420" v="620" actId="1076"/>
          <ac:spMkLst>
            <pc:docMk/>
            <pc:sldMk cId="1256662130" sldId="259"/>
            <ac:spMk id="53" creationId="{F0A60ACC-FE25-412F-956B-B9FA5905BEE2}"/>
          </ac:spMkLst>
        </pc:spChg>
        <pc:spChg chg="del mod">
          <ac:chgData name="Noelle Guldner" userId="1af53202-2cd5-4c73-ae6b-3854eeb3cb3c" providerId="ADAL" clId="{46B621EC-3EF7-4F6D-B567-B8CEB8332AB5}" dt="2020-10-26T17:06:58.051" v="582" actId="478"/>
          <ac:spMkLst>
            <pc:docMk/>
            <pc:sldMk cId="1256662130" sldId="259"/>
            <ac:spMk id="54" creationId="{9495F0B2-26D4-452F-B098-52B6E86A9F8E}"/>
          </ac:spMkLst>
        </pc:spChg>
        <pc:spChg chg="del mod">
          <ac:chgData name="Noelle Guldner" userId="1af53202-2cd5-4c73-ae6b-3854eeb3cb3c" providerId="ADAL" clId="{46B621EC-3EF7-4F6D-B567-B8CEB8332AB5}" dt="2020-10-26T17:06:57.586" v="581" actId="478"/>
          <ac:spMkLst>
            <pc:docMk/>
            <pc:sldMk cId="1256662130" sldId="259"/>
            <ac:spMk id="55" creationId="{E380867E-792E-41A7-9A9A-DB542FADDB86}"/>
          </ac:spMkLst>
        </pc:spChg>
        <pc:spChg chg="add mod ord">
          <ac:chgData name="Noelle Guldner" userId="1af53202-2cd5-4c73-ae6b-3854eeb3cb3c" providerId="ADAL" clId="{46B621EC-3EF7-4F6D-B567-B8CEB8332AB5}" dt="2020-10-26T17:11:34.523" v="629" actId="1076"/>
          <ac:spMkLst>
            <pc:docMk/>
            <pc:sldMk cId="1256662130" sldId="259"/>
            <ac:spMk id="56" creationId="{46586F80-EC9E-49FF-8592-8293D1418C72}"/>
          </ac:spMkLst>
        </pc:spChg>
        <pc:spChg chg="add mod">
          <ac:chgData name="Noelle Guldner" userId="1af53202-2cd5-4c73-ae6b-3854eeb3cb3c" providerId="ADAL" clId="{46B621EC-3EF7-4F6D-B567-B8CEB8332AB5}" dt="2020-10-26T17:11:51.281" v="635" actId="20577"/>
          <ac:spMkLst>
            <pc:docMk/>
            <pc:sldMk cId="1256662130" sldId="259"/>
            <ac:spMk id="59" creationId="{F92B7919-7481-4A7C-BB65-D7543CB12C13}"/>
          </ac:spMkLst>
        </pc:spChg>
        <pc:spChg chg="add mod">
          <ac:chgData name="Noelle Guldner" userId="1af53202-2cd5-4c73-ae6b-3854eeb3cb3c" providerId="ADAL" clId="{46B621EC-3EF7-4F6D-B567-B8CEB8332AB5}" dt="2020-10-26T17:12:15.396" v="642" actId="20577"/>
          <ac:spMkLst>
            <pc:docMk/>
            <pc:sldMk cId="1256662130" sldId="259"/>
            <ac:spMk id="61" creationId="{894A2D47-B55C-466A-920C-A57690766939}"/>
          </ac:spMkLst>
        </pc:spChg>
      </pc:sldChg>
      <pc:sldChg chg="delSp modSp mod delAnim modAnim">
        <pc:chgData name="Noelle Guldner" userId="1af53202-2cd5-4c73-ae6b-3854eeb3cb3c" providerId="ADAL" clId="{46B621EC-3EF7-4F6D-B567-B8CEB8332AB5}" dt="2020-10-28T16:39:38.338" v="1298" actId="20577"/>
        <pc:sldMkLst>
          <pc:docMk/>
          <pc:sldMk cId="1716740078" sldId="260"/>
        </pc:sldMkLst>
        <pc:spChg chg="mod">
          <ac:chgData name="Noelle Guldner" userId="1af53202-2cd5-4c73-ae6b-3854eeb3cb3c" providerId="ADAL" clId="{46B621EC-3EF7-4F6D-B567-B8CEB8332AB5}" dt="2020-10-28T16:39:38.338" v="1298" actId="20577"/>
          <ac:spMkLst>
            <pc:docMk/>
            <pc:sldMk cId="1716740078" sldId="260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8T16:38:46.187" v="1260" actId="1076"/>
          <ac:spMkLst>
            <pc:docMk/>
            <pc:sldMk cId="1716740078" sldId="260"/>
            <ac:spMk id="5" creationId="{87001E88-E2E1-4985-8973-FA3F0E2BB1F4}"/>
          </ac:spMkLst>
        </pc:spChg>
        <pc:spChg chg="mod">
          <ac:chgData name="Noelle Guldner" userId="1af53202-2cd5-4c73-ae6b-3854eeb3cb3c" providerId="ADAL" clId="{46B621EC-3EF7-4F6D-B567-B8CEB8332AB5}" dt="2020-10-28T16:38:39.620" v="1259" actId="1076"/>
          <ac:spMkLst>
            <pc:docMk/>
            <pc:sldMk cId="1716740078" sldId="260"/>
            <ac:spMk id="6" creationId="{A74A0302-31FD-4210-BB36-366408563C74}"/>
          </ac:spMkLst>
        </pc:spChg>
        <pc:spChg chg="del">
          <ac:chgData name="Noelle Guldner" userId="1af53202-2cd5-4c73-ae6b-3854eeb3cb3c" providerId="ADAL" clId="{46B621EC-3EF7-4F6D-B567-B8CEB8332AB5}" dt="2020-10-26T17:16:53.211" v="667" actId="478"/>
          <ac:spMkLst>
            <pc:docMk/>
            <pc:sldMk cId="1716740078" sldId="260"/>
            <ac:spMk id="13" creationId="{AF5AA9A7-1905-4CA1-992A-63123A55DA74}"/>
          </ac:spMkLst>
        </pc:spChg>
        <pc:spChg chg="del">
          <ac:chgData name="Noelle Guldner" userId="1af53202-2cd5-4c73-ae6b-3854eeb3cb3c" providerId="ADAL" clId="{46B621EC-3EF7-4F6D-B567-B8CEB8332AB5}" dt="2020-10-26T17:17:01.123" v="669" actId="478"/>
          <ac:spMkLst>
            <pc:docMk/>
            <pc:sldMk cId="1716740078" sldId="260"/>
            <ac:spMk id="14" creationId="{A891ABFF-C184-4247-A4C3-84286046E858}"/>
          </ac:spMkLst>
        </pc:spChg>
        <pc:spChg chg="del">
          <ac:chgData name="Noelle Guldner" userId="1af53202-2cd5-4c73-ae6b-3854eeb3cb3c" providerId="ADAL" clId="{46B621EC-3EF7-4F6D-B567-B8CEB8332AB5}" dt="2020-10-26T17:17:07.012" v="671" actId="478"/>
          <ac:spMkLst>
            <pc:docMk/>
            <pc:sldMk cId="1716740078" sldId="260"/>
            <ac:spMk id="15" creationId="{58928141-44FA-4745-867B-36836AB5F80A}"/>
          </ac:spMkLst>
        </pc:spChg>
        <pc:spChg chg="del">
          <ac:chgData name="Noelle Guldner" userId="1af53202-2cd5-4c73-ae6b-3854eeb3cb3c" providerId="ADAL" clId="{46B621EC-3EF7-4F6D-B567-B8CEB8332AB5}" dt="2020-10-26T17:17:11.626" v="673" actId="478"/>
          <ac:spMkLst>
            <pc:docMk/>
            <pc:sldMk cId="1716740078" sldId="260"/>
            <ac:spMk id="16" creationId="{B31B8F7E-9CBE-4215-A852-249541B204A4}"/>
          </ac:spMkLst>
        </pc:spChg>
        <pc:spChg chg="del">
          <ac:chgData name="Noelle Guldner" userId="1af53202-2cd5-4c73-ae6b-3854eeb3cb3c" providerId="ADAL" clId="{46B621EC-3EF7-4F6D-B567-B8CEB8332AB5}" dt="2020-10-26T17:17:23.029" v="676" actId="478"/>
          <ac:spMkLst>
            <pc:docMk/>
            <pc:sldMk cId="1716740078" sldId="260"/>
            <ac:spMk id="17" creationId="{CC4BFBFC-677F-4B3D-A123-F3E16979084C}"/>
          </ac:spMkLst>
        </pc:spChg>
        <pc:spChg chg="del">
          <ac:chgData name="Noelle Guldner" userId="1af53202-2cd5-4c73-ae6b-3854eeb3cb3c" providerId="ADAL" clId="{46B621EC-3EF7-4F6D-B567-B8CEB8332AB5}" dt="2020-10-26T17:17:30.998" v="679" actId="478"/>
          <ac:spMkLst>
            <pc:docMk/>
            <pc:sldMk cId="1716740078" sldId="260"/>
            <ac:spMk id="19" creationId="{836E64A3-8C5E-4A6C-A344-82A11607363C}"/>
          </ac:spMkLst>
        </pc:spChg>
        <pc:spChg chg="mod">
          <ac:chgData name="Noelle Guldner" userId="1af53202-2cd5-4c73-ae6b-3854eeb3cb3c" providerId="ADAL" clId="{46B621EC-3EF7-4F6D-B567-B8CEB8332AB5}" dt="2020-10-26T17:16:04.626" v="653" actId="20577"/>
          <ac:spMkLst>
            <pc:docMk/>
            <pc:sldMk cId="1716740078" sldId="260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6T17:16:07.810" v="655" actId="20577"/>
          <ac:spMkLst>
            <pc:docMk/>
            <pc:sldMk cId="1716740078" sldId="260"/>
            <ac:spMk id="29" creationId="{A5E8D464-2B6C-402F-80AF-546355713E5E}"/>
          </ac:spMkLst>
        </pc:spChg>
        <pc:spChg chg="mod">
          <ac:chgData name="Noelle Guldner" userId="1af53202-2cd5-4c73-ae6b-3854eeb3cb3c" providerId="ADAL" clId="{46B621EC-3EF7-4F6D-B567-B8CEB8332AB5}" dt="2020-10-26T17:16:16.482" v="659" actId="20577"/>
          <ac:spMkLst>
            <pc:docMk/>
            <pc:sldMk cId="1716740078" sldId="260"/>
            <ac:spMk id="30" creationId="{44F8EBF4-5DEE-444E-8B7C-AF81006CDAAC}"/>
          </ac:spMkLst>
        </pc:spChg>
        <pc:spChg chg="mod">
          <ac:chgData name="Noelle Guldner" userId="1af53202-2cd5-4c73-ae6b-3854eeb3cb3c" providerId="ADAL" clId="{46B621EC-3EF7-4F6D-B567-B8CEB8332AB5}" dt="2020-10-26T17:16:11.259" v="657" actId="20577"/>
          <ac:spMkLst>
            <pc:docMk/>
            <pc:sldMk cId="1716740078" sldId="260"/>
            <ac:spMk id="31" creationId="{34A00BCF-9932-46E4-8CD1-5E1E600F97E5}"/>
          </ac:spMkLst>
        </pc:spChg>
        <pc:spChg chg="mod">
          <ac:chgData name="Noelle Guldner" userId="1af53202-2cd5-4c73-ae6b-3854eeb3cb3c" providerId="ADAL" clId="{46B621EC-3EF7-4F6D-B567-B8CEB8332AB5}" dt="2020-10-26T17:16:19.709" v="661" actId="20577"/>
          <ac:spMkLst>
            <pc:docMk/>
            <pc:sldMk cId="1716740078" sldId="260"/>
            <ac:spMk id="32" creationId="{476489AF-D1B7-435C-9901-98D6F6CC6BD3}"/>
          </ac:spMkLst>
        </pc:spChg>
        <pc:spChg chg="mod">
          <ac:chgData name="Noelle Guldner" userId="1af53202-2cd5-4c73-ae6b-3854eeb3cb3c" providerId="ADAL" clId="{46B621EC-3EF7-4F6D-B567-B8CEB8332AB5}" dt="2020-10-26T17:16:24.070" v="663" actId="20577"/>
          <ac:spMkLst>
            <pc:docMk/>
            <pc:sldMk cId="1716740078" sldId="260"/>
            <ac:spMk id="33" creationId="{D6789287-13B6-4324-A4AA-E3BBB623D772}"/>
          </ac:spMkLst>
        </pc:spChg>
        <pc:spChg chg="mod">
          <ac:chgData name="Noelle Guldner" userId="1af53202-2cd5-4c73-ae6b-3854eeb3cb3c" providerId="ADAL" clId="{46B621EC-3EF7-4F6D-B567-B8CEB8332AB5}" dt="2020-10-26T17:16:28.231" v="665" actId="20577"/>
          <ac:spMkLst>
            <pc:docMk/>
            <pc:sldMk cId="1716740078" sldId="260"/>
            <ac:spMk id="35" creationId="{49D0B3F2-B707-43D2-A764-4438FD0D8B0E}"/>
          </ac:spMkLst>
        </pc:spChg>
        <pc:spChg chg="del">
          <ac:chgData name="Noelle Guldner" userId="1af53202-2cd5-4c73-ae6b-3854eeb3cb3c" providerId="ADAL" clId="{46B621EC-3EF7-4F6D-B567-B8CEB8332AB5}" dt="2020-10-26T17:16:45.558" v="666" actId="478"/>
          <ac:spMkLst>
            <pc:docMk/>
            <pc:sldMk cId="1716740078" sldId="260"/>
            <ac:spMk id="45" creationId="{EFA2B4ED-5A8C-4134-89D2-62A9AA2E683C}"/>
          </ac:spMkLst>
        </pc:spChg>
        <pc:spChg chg="del">
          <ac:chgData name="Noelle Guldner" userId="1af53202-2cd5-4c73-ae6b-3854eeb3cb3c" providerId="ADAL" clId="{46B621EC-3EF7-4F6D-B567-B8CEB8332AB5}" dt="2020-10-26T17:16:58.956" v="668" actId="478"/>
          <ac:spMkLst>
            <pc:docMk/>
            <pc:sldMk cId="1716740078" sldId="260"/>
            <ac:spMk id="48" creationId="{F521D7FE-CA16-4F9E-926B-60289BB3BCD6}"/>
          </ac:spMkLst>
        </pc:spChg>
        <pc:spChg chg="del">
          <ac:chgData name="Noelle Guldner" userId="1af53202-2cd5-4c73-ae6b-3854eeb3cb3c" providerId="ADAL" clId="{46B621EC-3EF7-4F6D-B567-B8CEB8332AB5}" dt="2020-10-26T17:17:03.967" v="670" actId="478"/>
          <ac:spMkLst>
            <pc:docMk/>
            <pc:sldMk cId="1716740078" sldId="260"/>
            <ac:spMk id="53" creationId="{F0A60ACC-FE25-412F-956B-B9FA5905BEE2}"/>
          </ac:spMkLst>
        </pc:spChg>
        <pc:spChg chg="del">
          <ac:chgData name="Noelle Guldner" userId="1af53202-2cd5-4c73-ae6b-3854eeb3cb3c" providerId="ADAL" clId="{46B621EC-3EF7-4F6D-B567-B8CEB8332AB5}" dt="2020-10-26T17:17:09.579" v="672" actId="478"/>
          <ac:spMkLst>
            <pc:docMk/>
            <pc:sldMk cId="1716740078" sldId="260"/>
            <ac:spMk id="56" creationId="{46586F80-EC9E-49FF-8592-8293D1418C72}"/>
          </ac:spMkLst>
        </pc:spChg>
        <pc:spChg chg="del mod">
          <ac:chgData name="Noelle Guldner" userId="1af53202-2cd5-4c73-ae6b-3854eeb3cb3c" providerId="ADAL" clId="{46B621EC-3EF7-4F6D-B567-B8CEB8332AB5}" dt="2020-10-26T17:17:17.514" v="675" actId="478"/>
          <ac:spMkLst>
            <pc:docMk/>
            <pc:sldMk cId="1716740078" sldId="260"/>
            <ac:spMk id="59" creationId="{F92B7919-7481-4A7C-BB65-D7543CB12C13}"/>
          </ac:spMkLst>
        </pc:spChg>
        <pc:spChg chg="del mod">
          <ac:chgData name="Noelle Guldner" userId="1af53202-2cd5-4c73-ae6b-3854eeb3cb3c" providerId="ADAL" clId="{46B621EC-3EF7-4F6D-B567-B8CEB8332AB5}" dt="2020-10-26T17:17:28.602" v="678" actId="478"/>
          <ac:spMkLst>
            <pc:docMk/>
            <pc:sldMk cId="1716740078" sldId="260"/>
            <ac:spMk id="61" creationId="{894A2D47-B55C-466A-920C-A57690766939}"/>
          </ac:spMkLst>
        </pc:spChg>
      </pc:sldChg>
      <pc:sldChg chg="addSp delSp modSp add mod ord delAnim modAnim">
        <pc:chgData name="Noelle Guldner" userId="1af53202-2cd5-4c73-ae6b-3854eeb3cb3c" providerId="ADAL" clId="{46B621EC-3EF7-4F6D-B567-B8CEB8332AB5}" dt="2020-10-28T16:38:15.068" v="1258" actId="1076"/>
        <pc:sldMkLst>
          <pc:docMk/>
          <pc:sldMk cId="2893986726" sldId="261"/>
        </pc:sldMkLst>
        <pc:spChg chg="mod">
          <ac:chgData name="Noelle Guldner" userId="1af53202-2cd5-4c73-ae6b-3854eeb3cb3c" providerId="ADAL" clId="{46B621EC-3EF7-4F6D-B567-B8CEB8332AB5}" dt="2020-10-26T17:21:33.786" v="752" actId="20577"/>
          <ac:spMkLst>
            <pc:docMk/>
            <pc:sldMk cId="2893986726" sldId="261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6T17:20:00.717" v="682" actId="20577"/>
          <ac:spMkLst>
            <pc:docMk/>
            <pc:sldMk cId="2893986726" sldId="261"/>
            <ac:spMk id="6" creationId="{A74A0302-31FD-4210-BB36-366408563C74}"/>
          </ac:spMkLst>
        </pc:spChg>
        <pc:spChg chg="del">
          <ac:chgData name="Noelle Guldner" userId="1af53202-2cd5-4c73-ae6b-3854eeb3cb3c" providerId="ADAL" clId="{46B621EC-3EF7-4F6D-B567-B8CEB8332AB5}" dt="2020-10-28T16:33:27.302" v="1170" actId="478"/>
          <ac:spMkLst>
            <pc:docMk/>
            <pc:sldMk cId="2893986726" sldId="261"/>
            <ac:spMk id="7" creationId="{828FBDE2-9B5E-475C-B06F-87342724FDD5}"/>
          </ac:spMkLst>
        </pc:spChg>
        <pc:spChg chg="del">
          <ac:chgData name="Noelle Guldner" userId="1af53202-2cd5-4c73-ae6b-3854eeb3cb3c" providerId="ADAL" clId="{46B621EC-3EF7-4F6D-B567-B8CEB8332AB5}" dt="2020-10-28T16:33:30.945" v="1174" actId="478"/>
          <ac:spMkLst>
            <pc:docMk/>
            <pc:sldMk cId="2893986726" sldId="261"/>
            <ac:spMk id="9" creationId="{847ABDA8-A585-430F-93F1-1920A72FECB5}"/>
          </ac:spMkLst>
        </pc:spChg>
        <pc:spChg chg="add mod">
          <ac:chgData name="Noelle Guldner" userId="1af53202-2cd5-4c73-ae6b-3854eeb3cb3c" providerId="ADAL" clId="{46B621EC-3EF7-4F6D-B567-B8CEB8332AB5}" dt="2020-10-28T16:34:07.406" v="1193" actId="1076"/>
          <ac:spMkLst>
            <pc:docMk/>
            <pc:sldMk cId="2893986726" sldId="261"/>
            <ac:spMk id="10" creationId="{8BF4D068-AF18-465B-B8A8-850DC18596AC}"/>
          </ac:spMkLst>
        </pc:spChg>
        <pc:spChg chg="del">
          <ac:chgData name="Noelle Guldner" userId="1af53202-2cd5-4c73-ae6b-3854eeb3cb3c" providerId="ADAL" clId="{46B621EC-3EF7-4F6D-B567-B8CEB8332AB5}" dt="2020-10-28T16:33:34.905" v="1176" actId="478"/>
          <ac:spMkLst>
            <pc:docMk/>
            <pc:sldMk cId="2893986726" sldId="261"/>
            <ac:spMk id="12" creationId="{C2E4D620-BDC6-48D3-8666-67217B9346D3}"/>
          </ac:spMkLst>
        </pc:spChg>
        <pc:spChg chg="del mod">
          <ac:chgData name="Noelle Guldner" userId="1af53202-2cd5-4c73-ae6b-3854eeb3cb3c" providerId="ADAL" clId="{46B621EC-3EF7-4F6D-B567-B8CEB8332AB5}" dt="2020-10-28T16:33:39.175" v="1180" actId="478"/>
          <ac:spMkLst>
            <pc:docMk/>
            <pc:sldMk cId="2893986726" sldId="261"/>
            <ac:spMk id="13" creationId="{AF5AA9A7-1905-4CA1-992A-63123A55DA74}"/>
          </ac:spMkLst>
        </pc:spChg>
        <pc:spChg chg="del">
          <ac:chgData name="Noelle Guldner" userId="1af53202-2cd5-4c73-ae6b-3854eeb3cb3c" providerId="ADAL" clId="{46B621EC-3EF7-4F6D-B567-B8CEB8332AB5}" dt="2020-10-28T16:33:41.407" v="1182" actId="478"/>
          <ac:spMkLst>
            <pc:docMk/>
            <pc:sldMk cId="2893986726" sldId="261"/>
            <ac:spMk id="14" creationId="{A891ABFF-C184-4247-A4C3-84286046E858}"/>
          </ac:spMkLst>
        </pc:spChg>
        <pc:spChg chg="del">
          <ac:chgData name="Noelle Guldner" userId="1af53202-2cd5-4c73-ae6b-3854eeb3cb3c" providerId="ADAL" clId="{46B621EC-3EF7-4F6D-B567-B8CEB8332AB5}" dt="2020-10-28T16:33:46.913" v="1185" actId="478"/>
          <ac:spMkLst>
            <pc:docMk/>
            <pc:sldMk cId="2893986726" sldId="261"/>
            <ac:spMk id="15" creationId="{58928141-44FA-4745-867B-36836AB5F80A}"/>
          </ac:spMkLst>
        </pc:spChg>
        <pc:spChg chg="del">
          <ac:chgData name="Noelle Guldner" userId="1af53202-2cd5-4c73-ae6b-3854eeb3cb3c" providerId="ADAL" clId="{46B621EC-3EF7-4F6D-B567-B8CEB8332AB5}" dt="2020-10-28T16:33:49.109" v="1187" actId="478"/>
          <ac:spMkLst>
            <pc:docMk/>
            <pc:sldMk cId="2893986726" sldId="261"/>
            <ac:spMk id="16" creationId="{B31B8F7E-9CBE-4215-A852-249541B204A4}"/>
          </ac:spMkLst>
        </pc:spChg>
        <pc:spChg chg="add mod">
          <ac:chgData name="Noelle Guldner" userId="1af53202-2cd5-4c73-ae6b-3854eeb3cb3c" providerId="ADAL" clId="{46B621EC-3EF7-4F6D-B567-B8CEB8332AB5}" dt="2020-10-28T16:34:56.829" v="1205" actId="1076"/>
          <ac:spMkLst>
            <pc:docMk/>
            <pc:sldMk cId="2893986726" sldId="261"/>
            <ac:spMk id="17" creationId="{7DAD91FB-4DF4-4C58-AD51-3A8F57EF2FEB}"/>
          </ac:spMkLst>
        </pc:spChg>
        <pc:spChg chg="del">
          <ac:chgData name="Noelle Guldner" userId="1af53202-2cd5-4c73-ae6b-3854eeb3cb3c" providerId="ADAL" clId="{46B621EC-3EF7-4F6D-B567-B8CEB8332AB5}" dt="2020-10-26T17:20:36.710" v="706" actId="478"/>
          <ac:spMkLst>
            <pc:docMk/>
            <pc:sldMk cId="2893986726" sldId="261"/>
            <ac:spMk id="17" creationId="{CC4BFBFC-677F-4B3D-A123-F3E16979084C}"/>
          </ac:spMkLst>
        </pc:spChg>
        <pc:spChg chg="add mod">
          <ac:chgData name="Noelle Guldner" userId="1af53202-2cd5-4c73-ae6b-3854eeb3cb3c" providerId="ADAL" clId="{46B621EC-3EF7-4F6D-B567-B8CEB8332AB5}" dt="2020-10-28T16:35:16.734" v="1211" actId="1076"/>
          <ac:spMkLst>
            <pc:docMk/>
            <pc:sldMk cId="2893986726" sldId="261"/>
            <ac:spMk id="19" creationId="{1C1FAFF5-1A20-4E90-8E23-1D2B97A99BF2}"/>
          </ac:spMkLst>
        </pc:spChg>
        <pc:spChg chg="del">
          <ac:chgData name="Noelle Guldner" userId="1af53202-2cd5-4c73-ae6b-3854eeb3cb3c" providerId="ADAL" clId="{46B621EC-3EF7-4F6D-B567-B8CEB8332AB5}" dt="2020-10-26T17:20:39.119" v="708" actId="478"/>
          <ac:spMkLst>
            <pc:docMk/>
            <pc:sldMk cId="2893986726" sldId="261"/>
            <ac:spMk id="19" creationId="{836E64A3-8C5E-4A6C-A344-82A11607363C}"/>
          </ac:spMkLst>
        </pc:spChg>
        <pc:spChg chg="mod">
          <ac:chgData name="Noelle Guldner" userId="1af53202-2cd5-4c73-ae6b-3854eeb3cb3c" providerId="ADAL" clId="{46B621EC-3EF7-4F6D-B567-B8CEB8332AB5}" dt="2020-10-26T17:20:05.178" v="684" actId="20577"/>
          <ac:spMkLst>
            <pc:docMk/>
            <pc:sldMk cId="2893986726" sldId="261"/>
            <ac:spMk id="20" creationId="{654E65D0-DAFB-4FEE-83DF-E1EF3054FEF7}"/>
          </ac:spMkLst>
        </pc:spChg>
        <pc:spChg chg="add mod">
          <ac:chgData name="Noelle Guldner" userId="1af53202-2cd5-4c73-ae6b-3854eeb3cb3c" providerId="ADAL" clId="{46B621EC-3EF7-4F6D-B567-B8CEB8332AB5}" dt="2020-10-28T16:35:43.727" v="1223" actId="1076"/>
          <ac:spMkLst>
            <pc:docMk/>
            <pc:sldMk cId="2893986726" sldId="261"/>
            <ac:spMk id="21" creationId="{7D6BE51E-381E-4E99-B61C-1DB21DB9251E}"/>
          </ac:spMkLst>
        </pc:spChg>
        <pc:spChg chg="add mod">
          <ac:chgData name="Noelle Guldner" userId="1af53202-2cd5-4c73-ae6b-3854eeb3cb3c" providerId="ADAL" clId="{46B621EC-3EF7-4F6D-B567-B8CEB8332AB5}" dt="2020-10-28T16:36:19.702" v="1231" actId="1076"/>
          <ac:spMkLst>
            <pc:docMk/>
            <pc:sldMk cId="2893986726" sldId="261"/>
            <ac:spMk id="22" creationId="{BC37F3D5-AD49-4655-80BD-4C95628E6E4E}"/>
          </ac:spMkLst>
        </pc:spChg>
        <pc:spChg chg="add mod">
          <ac:chgData name="Noelle Guldner" userId="1af53202-2cd5-4c73-ae6b-3854eeb3cb3c" providerId="ADAL" clId="{46B621EC-3EF7-4F6D-B567-B8CEB8332AB5}" dt="2020-10-28T16:36:37.390" v="1237" actId="1076"/>
          <ac:spMkLst>
            <pc:docMk/>
            <pc:sldMk cId="2893986726" sldId="261"/>
            <ac:spMk id="23" creationId="{F199A551-FF8C-49FD-85A2-8FC5CDB570E7}"/>
          </ac:spMkLst>
        </pc:spChg>
        <pc:spChg chg="add mod">
          <ac:chgData name="Noelle Guldner" userId="1af53202-2cd5-4c73-ae6b-3854eeb3cb3c" providerId="ADAL" clId="{46B621EC-3EF7-4F6D-B567-B8CEB8332AB5}" dt="2020-10-28T16:37:24.125" v="1245" actId="1076"/>
          <ac:spMkLst>
            <pc:docMk/>
            <pc:sldMk cId="2893986726" sldId="261"/>
            <ac:spMk id="24" creationId="{72376E98-B509-400C-A873-D3C064BD2CDA}"/>
          </ac:spMkLst>
        </pc:spChg>
        <pc:spChg chg="add mod">
          <ac:chgData name="Noelle Guldner" userId="1af53202-2cd5-4c73-ae6b-3854eeb3cb3c" providerId="ADAL" clId="{46B621EC-3EF7-4F6D-B567-B8CEB8332AB5}" dt="2020-10-28T16:37:48.925" v="1252" actId="1076"/>
          <ac:spMkLst>
            <pc:docMk/>
            <pc:sldMk cId="2893986726" sldId="261"/>
            <ac:spMk id="25" creationId="{B73B3263-12A3-4A04-8A35-1F6E750B5909}"/>
          </ac:spMkLst>
        </pc:spChg>
        <pc:spChg chg="mod">
          <ac:chgData name="Noelle Guldner" userId="1af53202-2cd5-4c73-ae6b-3854eeb3cb3c" providerId="ADAL" clId="{46B621EC-3EF7-4F6D-B567-B8CEB8332AB5}" dt="2020-10-26T17:20:07.359" v="686" actId="20577"/>
          <ac:spMkLst>
            <pc:docMk/>
            <pc:sldMk cId="2893986726" sldId="261"/>
            <ac:spMk id="29" creationId="{A5E8D464-2B6C-402F-80AF-546355713E5E}"/>
          </ac:spMkLst>
        </pc:spChg>
        <pc:spChg chg="del mod">
          <ac:chgData name="Noelle Guldner" userId="1af53202-2cd5-4c73-ae6b-3854eeb3cb3c" providerId="ADAL" clId="{46B621EC-3EF7-4F6D-B567-B8CEB8332AB5}" dt="2020-10-28T16:33:26.539" v="1169" actId="478"/>
          <ac:spMkLst>
            <pc:docMk/>
            <pc:sldMk cId="2893986726" sldId="261"/>
            <ac:spMk id="30" creationId="{44F8EBF4-5DEE-444E-8B7C-AF81006CDAAC}"/>
          </ac:spMkLst>
        </pc:spChg>
        <pc:spChg chg="mod">
          <ac:chgData name="Noelle Guldner" userId="1af53202-2cd5-4c73-ae6b-3854eeb3cb3c" providerId="ADAL" clId="{46B621EC-3EF7-4F6D-B567-B8CEB8332AB5}" dt="2020-10-28T16:38:15.068" v="1258" actId="1076"/>
          <ac:spMkLst>
            <pc:docMk/>
            <pc:sldMk cId="2893986726" sldId="261"/>
            <ac:spMk id="31" creationId="{34A00BCF-9932-46E4-8CD1-5E1E600F97E5}"/>
          </ac:spMkLst>
        </pc:spChg>
        <pc:spChg chg="del mod">
          <ac:chgData name="Noelle Guldner" userId="1af53202-2cd5-4c73-ae6b-3854eeb3cb3c" providerId="ADAL" clId="{46B621EC-3EF7-4F6D-B567-B8CEB8332AB5}" dt="2020-10-28T16:33:28.460" v="1171" actId="478"/>
          <ac:spMkLst>
            <pc:docMk/>
            <pc:sldMk cId="2893986726" sldId="261"/>
            <ac:spMk id="32" creationId="{476489AF-D1B7-435C-9901-98D6F6CC6BD3}"/>
          </ac:spMkLst>
        </pc:spChg>
        <pc:spChg chg="del mod">
          <ac:chgData name="Noelle Guldner" userId="1af53202-2cd5-4c73-ae6b-3854eeb3cb3c" providerId="ADAL" clId="{46B621EC-3EF7-4F6D-B567-B8CEB8332AB5}" dt="2020-10-28T16:33:30.435" v="1173" actId="478"/>
          <ac:spMkLst>
            <pc:docMk/>
            <pc:sldMk cId="2893986726" sldId="261"/>
            <ac:spMk id="33" creationId="{D6789287-13B6-4324-A4AA-E3BBB623D772}"/>
          </ac:spMkLst>
        </pc:spChg>
        <pc:spChg chg="del">
          <ac:chgData name="Noelle Guldner" userId="1af53202-2cd5-4c73-ae6b-3854eeb3cb3c" providerId="ADAL" clId="{46B621EC-3EF7-4F6D-B567-B8CEB8332AB5}" dt="2020-10-28T16:33:29.111" v="1172" actId="478"/>
          <ac:spMkLst>
            <pc:docMk/>
            <pc:sldMk cId="2893986726" sldId="261"/>
            <ac:spMk id="34" creationId="{63BB69E5-CA39-42DA-8323-43AE7B89C6A3}"/>
          </ac:spMkLst>
        </pc:spChg>
        <pc:spChg chg="del mod">
          <ac:chgData name="Noelle Guldner" userId="1af53202-2cd5-4c73-ae6b-3854eeb3cb3c" providerId="ADAL" clId="{46B621EC-3EF7-4F6D-B567-B8CEB8332AB5}" dt="2020-10-28T16:33:34.247" v="1175" actId="478"/>
          <ac:spMkLst>
            <pc:docMk/>
            <pc:sldMk cId="2893986726" sldId="261"/>
            <ac:spMk id="35" creationId="{49D0B3F2-B707-43D2-A764-4438FD0D8B0E}"/>
          </ac:spMkLst>
        </pc:spChg>
        <pc:spChg chg="add mod ord">
          <ac:chgData name="Noelle Guldner" userId="1af53202-2cd5-4c73-ae6b-3854eeb3cb3c" providerId="ADAL" clId="{46B621EC-3EF7-4F6D-B567-B8CEB8332AB5}" dt="2020-10-28T16:34:16.342" v="1197" actId="20577"/>
          <ac:spMkLst>
            <pc:docMk/>
            <pc:sldMk cId="2893986726" sldId="261"/>
            <ac:spMk id="36" creationId="{AEC22A20-14E1-4A1E-BE23-11B8E7DF577C}"/>
          </ac:spMkLst>
        </pc:spChg>
        <pc:spChg chg="add mod">
          <ac:chgData name="Noelle Guldner" userId="1af53202-2cd5-4c73-ae6b-3854eeb3cb3c" providerId="ADAL" clId="{46B621EC-3EF7-4F6D-B567-B8CEB8332AB5}" dt="2020-10-28T16:35:00.708" v="1208" actId="20577"/>
          <ac:spMkLst>
            <pc:docMk/>
            <pc:sldMk cId="2893986726" sldId="261"/>
            <ac:spMk id="39" creationId="{E5323E70-218B-4E30-B136-26E30A4AFDD2}"/>
          </ac:spMkLst>
        </pc:spChg>
        <pc:spChg chg="add mod">
          <ac:chgData name="Noelle Guldner" userId="1af53202-2cd5-4c73-ae6b-3854eeb3cb3c" providerId="ADAL" clId="{46B621EC-3EF7-4F6D-B567-B8CEB8332AB5}" dt="2020-10-28T16:35:27.566" v="1219" actId="20577"/>
          <ac:spMkLst>
            <pc:docMk/>
            <pc:sldMk cId="2893986726" sldId="261"/>
            <ac:spMk id="41" creationId="{DADFCBCB-DC02-4C62-8B93-F614C39F22A5}"/>
          </ac:spMkLst>
        </pc:spChg>
        <pc:spChg chg="add mod ord">
          <ac:chgData name="Noelle Guldner" userId="1af53202-2cd5-4c73-ae6b-3854eeb3cb3c" providerId="ADAL" clId="{46B621EC-3EF7-4F6D-B567-B8CEB8332AB5}" dt="2020-10-28T16:35:54.027" v="1228" actId="20577"/>
          <ac:spMkLst>
            <pc:docMk/>
            <pc:sldMk cId="2893986726" sldId="261"/>
            <ac:spMk id="42" creationId="{1A537E79-7C19-4DBF-99D2-3C5B226E4C05}"/>
          </ac:spMkLst>
        </pc:spChg>
        <pc:spChg chg="del mod">
          <ac:chgData name="Noelle Guldner" userId="1af53202-2cd5-4c73-ae6b-3854eeb3cb3c" providerId="ADAL" clId="{46B621EC-3EF7-4F6D-B567-B8CEB8332AB5}" dt="2020-10-28T16:33:36.457" v="1177" actId="478"/>
          <ac:spMkLst>
            <pc:docMk/>
            <pc:sldMk cId="2893986726" sldId="261"/>
            <ac:spMk id="45" creationId="{EFA2B4ED-5A8C-4134-89D2-62A9AA2E683C}"/>
          </ac:spMkLst>
        </pc:spChg>
        <pc:spChg chg="add mod">
          <ac:chgData name="Noelle Guldner" userId="1af53202-2cd5-4c73-ae6b-3854eeb3cb3c" providerId="ADAL" clId="{46B621EC-3EF7-4F6D-B567-B8CEB8332AB5}" dt="2020-10-28T16:36:31.092" v="1235" actId="20577"/>
          <ac:spMkLst>
            <pc:docMk/>
            <pc:sldMk cId="2893986726" sldId="261"/>
            <ac:spMk id="46" creationId="{6E8CAABB-3E8B-4EB9-B22F-EAD6DCB1C57B}"/>
          </ac:spMkLst>
        </pc:spChg>
        <pc:spChg chg="del mod">
          <ac:chgData name="Noelle Guldner" userId="1af53202-2cd5-4c73-ae6b-3854eeb3cb3c" providerId="ADAL" clId="{46B621EC-3EF7-4F6D-B567-B8CEB8332AB5}" dt="2020-10-28T16:33:40.732" v="1181" actId="478"/>
          <ac:spMkLst>
            <pc:docMk/>
            <pc:sldMk cId="2893986726" sldId="261"/>
            <ac:spMk id="48" creationId="{F521D7FE-CA16-4F9E-926B-60289BB3BCD6}"/>
          </ac:spMkLst>
        </pc:spChg>
        <pc:spChg chg="add mod">
          <ac:chgData name="Noelle Guldner" userId="1af53202-2cd5-4c73-ae6b-3854eeb3cb3c" providerId="ADAL" clId="{46B621EC-3EF7-4F6D-B567-B8CEB8332AB5}" dt="2020-10-28T16:36:49.692" v="1241" actId="20577"/>
          <ac:spMkLst>
            <pc:docMk/>
            <pc:sldMk cId="2893986726" sldId="261"/>
            <ac:spMk id="49" creationId="{83CBC4D6-7DAB-4C0E-9F63-F8F2718154DD}"/>
          </ac:spMkLst>
        </pc:spChg>
        <pc:spChg chg="add mod">
          <ac:chgData name="Noelle Guldner" userId="1af53202-2cd5-4c73-ae6b-3854eeb3cb3c" providerId="ADAL" clId="{46B621EC-3EF7-4F6D-B567-B8CEB8332AB5}" dt="2020-10-28T16:37:43.237" v="1250" actId="20577"/>
          <ac:spMkLst>
            <pc:docMk/>
            <pc:sldMk cId="2893986726" sldId="261"/>
            <ac:spMk id="51" creationId="{00B41DE8-AAC1-45ED-8401-5703F48EE898}"/>
          </ac:spMkLst>
        </pc:spChg>
        <pc:spChg chg="del mod">
          <ac:chgData name="Noelle Guldner" userId="1af53202-2cd5-4c73-ae6b-3854eeb3cb3c" providerId="ADAL" clId="{46B621EC-3EF7-4F6D-B567-B8CEB8332AB5}" dt="2020-10-28T16:33:46.437" v="1184" actId="478"/>
          <ac:spMkLst>
            <pc:docMk/>
            <pc:sldMk cId="2893986726" sldId="261"/>
            <ac:spMk id="53" creationId="{F0A60ACC-FE25-412F-956B-B9FA5905BEE2}"/>
          </ac:spMkLst>
        </pc:spChg>
        <pc:spChg chg="add mod">
          <ac:chgData name="Noelle Guldner" userId="1af53202-2cd5-4c73-ae6b-3854eeb3cb3c" providerId="ADAL" clId="{46B621EC-3EF7-4F6D-B567-B8CEB8332AB5}" dt="2020-10-28T16:37:57.549" v="1256" actId="20577"/>
          <ac:spMkLst>
            <pc:docMk/>
            <pc:sldMk cId="2893986726" sldId="261"/>
            <ac:spMk id="54" creationId="{7C760ACF-46C5-49C1-BFAB-D2C043FAC4CF}"/>
          </ac:spMkLst>
        </pc:spChg>
        <pc:spChg chg="del mod">
          <ac:chgData name="Noelle Guldner" userId="1af53202-2cd5-4c73-ae6b-3854eeb3cb3c" providerId="ADAL" clId="{46B621EC-3EF7-4F6D-B567-B8CEB8332AB5}" dt="2020-10-28T16:33:48.697" v="1186" actId="478"/>
          <ac:spMkLst>
            <pc:docMk/>
            <pc:sldMk cId="2893986726" sldId="261"/>
            <ac:spMk id="56" creationId="{46586F80-EC9E-49FF-8592-8293D1418C72}"/>
          </ac:spMkLst>
        </pc:spChg>
        <pc:spChg chg="del">
          <ac:chgData name="Noelle Guldner" userId="1af53202-2cd5-4c73-ae6b-3854eeb3cb3c" providerId="ADAL" clId="{46B621EC-3EF7-4F6D-B567-B8CEB8332AB5}" dt="2020-10-26T17:20:36.090" v="705" actId="478"/>
          <ac:spMkLst>
            <pc:docMk/>
            <pc:sldMk cId="2893986726" sldId="261"/>
            <ac:spMk id="59" creationId="{F92B7919-7481-4A7C-BB65-D7543CB12C13}"/>
          </ac:spMkLst>
        </pc:spChg>
        <pc:spChg chg="del">
          <ac:chgData name="Noelle Guldner" userId="1af53202-2cd5-4c73-ae6b-3854eeb3cb3c" providerId="ADAL" clId="{46B621EC-3EF7-4F6D-B567-B8CEB8332AB5}" dt="2020-10-26T17:20:38.698" v="707" actId="478"/>
          <ac:spMkLst>
            <pc:docMk/>
            <pc:sldMk cId="2893986726" sldId="261"/>
            <ac:spMk id="61" creationId="{894A2D47-B55C-466A-920C-A57690766939}"/>
          </ac:spMkLst>
        </pc:spChg>
      </pc:sldChg>
      <pc:sldChg chg="modSp add mod modAnim">
        <pc:chgData name="Noelle Guldner" userId="1af53202-2cd5-4c73-ae6b-3854eeb3cb3c" providerId="ADAL" clId="{46B621EC-3EF7-4F6D-B567-B8CEB8332AB5}" dt="2020-10-26T17:24:17.084" v="784" actId="20577"/>
        <pc:sldMkLst>
          <pc:docMk/>
          <pc:sldMk cId="1241136808" sldId="262"/>
        </pc:sldMkLst>
        <pc:spChg chg="mod">
          <ac:chgData name="Noelle Guldner" userId="1af53202-2cd5-4c73-ae6b-3854eeb3cb3c" providerId="ADAL" clId="{46B621EC-3EF7-4F6D-B567-B8CEB8332AB5}" dt="2020-10-26T17:23:40.990" v="756" actId="20577"/>
          <ac:spMkLst>
            <pc:docMk/>
            <pc:sldMk cId="1241136808" sldId="262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6T17:23:52.307" v="764" actId="20577"/>
          <ac:spMkLst>
            <pc:docMk/>
            <pc:sldMk cId="1241136808" sldId="262"/>
            <ac:spMk id="6" creationId="{A74A0302-31FD-4210-BB36-366408563C74}"/>
          </ac:spMkLst>
        </pc:spChg>
        <pc:spChg chg="mod">
          <ac:chgData name="Noelle Guldner" userId="1af53202-2cd5-4c73-ae6b-3854eeb3cb3c" providerId="ADAL" clId="{46B621EC-3EF7-4F6D-B567-B8CEB8332AB5}" dt="2020-10-26T17:23:55.320" v="766" actId="20577"/>
          <ac:spMkLst>
            <pc:docMk/>
            <pc:sldMk cId="1241136808" sldId="262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6T17:23:57.436" v="768" actId="20577"/>
          <ac:spMkLst>
            <pc:docMk/>
            <pc:sldMk cId="1241136808" sldId="262"/>
            <ac:spMk id="29" creationId="{A5E8D464-2B6C-402F-80AF-546355713E5E}"/>
          </ac:spMkLst>
        </pc:spChg>
        <pc:spChg chg="mod">
          <ac:chgData name="Noelle Guldner" userId="1af53202-2cd5-4c73-ae6b-3854eeb3cb3c" providerId="ADAL" clId="{46B621EC-3EF7-4F6D-B567-B8CEB8332AB5}" dt="2020-10-26T17:24:02.159" v="772" actId="20577"/>
          <ac:spMkLst>
            <pc:docMk/>
            <pc:sldMk cId="1241136808" sldId="262"/>
            <ac:spMk id="30" creationId="{44F8EBF4-5DEE-444E-8B7C-AF81006CDAAC}"/>
          </ac:spMkLst>
        </pc:spChg>
        <pc:spChg chg="mod">
          <ac:chgData name="Noelle Guldner" userId="1af53202-2cd5-4c73-ae6b-3854eeb3cb3c" providerId="ADAL" clId="{46B621EC-3EF7-4F6D-B567-B8CEB8332AB5}" dt="2020-10-26T17:24:00.116" v="770" actId="20577"/>
          <ac:spMkLst>
            <pc:docMk/>
            <pc:sldMk cId="1241136808" sldId="262"/>
            <ac:spMk id="31" creationId="{34A00BCF-9932-46E4-8CD1-5E1E600F97E5}"/>
          </ac:spMkLst>
        </pc:spChg>
        <pc:spChg chg="mod">
          <ac:chgData name="Noelle Guldner" userId="1af53202-2cd5-4c73-ae6b-3854eeb3cb3c" providerId="ADAL" clId="{46B621EC-3EF7-4F6D-B567-B8CEB8332AB5}" dt="2020-10-26T17:24:04.554" v="774" actId="20577"/>
          <ac:spMkLst>
            <pc:docMk/>
            <pc:sldMk cId="1241136808" sldId="262"/>
            <ac:spMk id="32" creationId="{476489AF-D1B7-435C-9901-98D6F6CC6BD3}"/>
          </ac:spMkLst>
        </pc:spChg>
        <pc:spChg chg="mod">
          <ac:chgData name="Noelle Guldner" userId="1af53202-2cd5-4c73-ae6b-3854eeb3cb3c" providerId="ADAL" clId="{46B621EC-3EF7-4F6D-B567-B8CEB8332AB5}" dt="2020-10-26T17:24:07.446" v="776" actId="20577"/>
          <ac:spMkLst>
            <pc:docMk/>
            <pc:sldMk cId="1241136808" sldId="262"/>
            <ac:spMk id="33" creationId="{D6789287-13B6-4324-A4AA-E3BBB623D772}"/>
          </ac:spMkLst>
        </pc:spChg>
        <pc:spChg chg="mod">
          <ac:chgData name="Noelle Guldner" userId="1af53202-2cd5-4c73-ae6b-3854eeb3cb3c" providerId="ADAL" clId="{46B621EC-3EF7-4F6D-B567-B8CEB8332AB5}" dt="2020-10-26T17:24:09.511" v="778" actId="20577"/>
          <ac:spMkLst>
            <pc:docMk/>
            <pc:sldMk cId="1241136808" sldId="262"/>
            <ac:spMk id="35" creationId="{49D0B3F2-B707-43D2-A764-4438FD0D8B0E}"/>
          </ac:spMkLst>
        </pc:spChg>
        <pc:spChg chg="mod">
          <ac:chgData name="Noelle Guldner" userId="1af53202-2cd5-4c73-ae6b-3854eeb3cb3c" providerId="ADAL" clId="{46B621EC-3EF7-4F6D-B567-B8CEB8332AB5}" dt="2020-10-26T17:24:13.164" v="780" actId="20577"/>
          <ac:spMkLst>
            <pc:docMk/>
            <pc:sldMk cId="1241136808" sldId="262"/>
            <ac:spMk id="48" creationId="{F521D7FE-CA16-4F9E-926B-60289BB3BCD6}"/>
          </ac:spMkLst>
        </pc:spChg>
        <pc:spChg chg="mod">
          <ac:chgData name="Noelle Guldner" userId="1af53202-2cd5-4c73-ae6b-3854eeb3cb3c" providerId="ADAL" clId="{46B621EC-3EF7-4F6D-B567-B8CEB8332AB5}" dt="2020-10-26T17:24:15.121" v="782" actId="20577"/>
          <ac:spMkLst>
            <pc:docMk/>
            <pc:sldMk cId="1241136808" sldId="262"/>
            <ac:spMk id="53" creationId="{F0A60ACC-FE25-412F-956B-B9FA5905BEE2}"/>
          </ac:spMkLst>
        </pc:spChg>
        <pc:spChg chg="mod">
          <ac:chgData name="Noelle Guldner" userId="1af53202-2cd5-4c73-ae6b-3854eeb3cb3c" providerId="ADAL" clId="{46B621EC-3EF7-4F6D-B567-B8CEB8332AB5}" dt="2020-10-26T17:24:17.084" v="784" actId="20577"/>
          <ac:spMkLst>
            <pc:docMk/>
            <pc:sldMk cId="1241136808" sldId="262"/>
            <ac:spMk id="56" creationId="{46586F80-EC9E-49FF-8592-8293D1418C72}"/>
          </ac:spMkLst>
        </pc:spChg>
      </pc:sldChg>
      <pc:sldChg chg="delSp modSp add mod delAnim modAnim">
        <pc:chgData name="Noelle Guldner" userId="1af53202-2cd5-4c73-ae6b-3854eeb3cb3c" providerId="ADAL" clId="{46B621EC-3EF7-4F6D-B567-B8CEB8332AB5}" dt="2020-10-26T17:26:19.733" v="840" actId="20577"/>
        <pc:sldMkLst>
          <pc:docMk/>
          <pc:sldMk cId="1086578088" sldId="263"/>
        </pc:sldMkLst>
        <pc:spChg chg="mod">
          <ac:chgData name="Noelle Guldner" userId="1af53202-2cd5-4c73-ae6b-3854eeb3cb3c" providerId="ADAL" clId="{46B621EC-3EF7-4F6D-B567-B8CEB8332AB5}" dt="2020-10-26T17:26:19.733" v="840" actId="20577"/>
          <ac:spMkLst>
            <pc:docMk/>
            <pc:sldMk cId="1086578088" sldId="263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6T17:24:48.082" v="787" actId="20577"/>
          <ac:spMkLst>
            <pc:docMk/>
            <pc:sldMk cId="1086578088" sldId="263"/>
            <ac:spMk id="6" creationId="{A74A0302-31FD-4210-BB36-366408563C74}"/>
          </ac:spMkLst>
        </pc:spChg>
        <pc:spChg chg="mod">
          <ac:chgData name="Noelle Guldner" userId="1af53202-2cd5-4c73-ae6b-3854eeb3cb3c" providerId="ADAL" clId="{46B621EC-3EF7-4F6D-B567-B8CEB8332AB5}" dt="2020-10-26T17:24:51.189" v="789" actId="20577"/>
          <ac:spMkLst>
            <pc:docMk/>
            <pc:sldMk cId="1086578088" sldId="263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6T17:24:53.824" v="791" actId="20577"/>
          <ac:spMkLst>
            <pc:docMk/>
            <pc:sldMk cId="1086578088" sldId="263"/>
            <ac:spMk id="29" creationId="{A5E8D464-2B6C-402F-80AF-546355713E5E}"/>
          </ac:spMkLst>
        </pc:spChg>
        <pc:spChg chg="mod">
          <ac:chgData name="Noelle Guldner" userId="1af53202-2cd5-4c73-ae6b-3854eeb3cb3c" providerId="ADAL" clId="{46B621EC-3EF7-4F6D-B567-B8CEB8332AB5}" dt="2020-10-26T17:24:59.198" v="793" actId="20577"/>
          <ac:spMkLst>
            <pc:docMk/>
            <pc:sldMk cId="1086578088" sldId="263"/>
            <ac:spMk id="32" creationId="{476489AF-D1B7-435C-9901-98D6F6CC6BD3}"/>
          </ac:spMkLst>
        </pc:spChg>
        <pc:spChg chg="mod">
          <ac:chgData name="Noelle Guldner" userId="1af53202-2cd5-4c73-ae6b-3854eeb3cb3c" providerId="ADAL" clId="{46B621EC-3EF7-4F6D-B567-B8CEB8332AB5}" dt="2020-10-26T17:26:08.263" v="821" actId="1076"/>
          <ac:spMkLst>
            <pc:docMk/>
            <pc:sldMk cId="1086578088" sldId="263"/>
            <ac:spMk id="37" creationId="{A6DD6364-6E7A-4AB6-98E1-3E1458059E8F}"/>
          </ac:spMkLst>
        </pc:spChg>
        <pc:spChg chg="mod">
          <ac:chgData name="Noelle Guldner" userId="1af53202-2cd5-4c73-ae6b-3854eeb3cb3c" providerId="ADAL" clId="{46B621EC-3EF7-4F6D-B567-B8CEB8332AB5}" dt="2020-10-26T17:26:05.383" v="820" actId="1076"/>
          <ac:spMkLst>
            <pc:docMk/>
            <pc:sldMk cId="1086578088" sldId="263"/>
            <ac:spMk id="38" creationId="{B79E54C7-6E35-4717-A03B-B2DBADFBA67D}"/>
          </ac:spMkLst>
        </pc:spChg>
        <pc:spChg chg="mod">
          <ac:chgData name="Noelle Guldner" userId="1af53202-2cd5-4c73-ae6b-3854eeb3cb3c" providerId="ADAL" clId="{46B621EC-3EF7-4F6D-B567-B8CEB8332AB5}" dt="2020-10-26T17:25:13.069" v="799" actId="20577"/>
          <ac:spMkLst>
            <pc:docMk/>
            <pc:sldMk cId="1086578088" sldId="263"/>
            <ac:spMk id="41" creationId="{41A7A5D3-0797-4739-B188-AEFF7DE66D1C}"/>
          </ac:spMkLst>
        </pc:spChg>
        <pc:spChg chg="mod">
          <ac:chgData name="Noelle Guldner" userId="1af53202-2cd5-4c73-ae6b-3854eeb3cb3c" providerId="ADAL" clId="{46B621EC-3EF7-4F6D-B567-B8CEB8332AB5}" dt="2020-10-26T17:25:16.059" v="801" actId="20577"/>
          <ac:spMkLst>
            <pc:docMk/>
            <pc:sldMk cId="1086578088" sldId="263"/>
            <ac:spMk id="44" creationId="{1E4E091A-0E9D-46F3-BA95-B72567A883B0}"/>
          </ac:spMkLst>
        </pc:spChg>
        <pc:spChg chg="mod">
          <ac:chgData name="Noelle Guldner" userId="1af53202-2cd5-4c73-ae6b-3854eeb3cb3c" providerId="ADAL" clId="{46B621EC-3EF7-4F6D-B567-B8CEB8332AB5}" dt="2020-10-26T17:25:19.033" v="803" actId="20577"/>
          <ac:spMkLst>
            <pc:docMk/>
            <pc:sldMk cId="1086578088" sldId="263"/>
            <ac:spMk id="47" creationId="{E07CB75E-65A5-48F6-B9F0-139B38A5BF05}"/>
          </ac:spMkLst>
        </pc:spChg>
        <pc:spChg chg="mod">
          <ac:chgData name="Noelle Guldner" userId="1af53202-2cd5-4c73-ae6b-3854eeb3cb3c" providerId="ADAL" clId="{46B621EC-3EF7-4F6D-B567-B8CEB8332AB5}" dt="2020-10-26T17:25:23.721" v="805" actId="20577"/>
          <ac:spMkLst>
            <pc:docMk/>
            <pc:sldMk cId="1086578088" sldId="263"/>
            <ac:spMk id="52" creationId="{9A92D092-2548-4C79-AE6F-EACE35F0366A}"/>
          </ac:spMkLst>
        </pc:spChg>
        <pc:spChg chg="mod">
          <ac:chgData name="Noelle Guldner" userId="1af53202-2cd5-4c73-ae6b-3854eeb3cb3c" providerId="ADAL" clId="{46B621EC-3EF7-4F6D-B567-B8CEB8332AB5}" dt="2020-10-26T17:25:26.621" v="807" actId="20577"/>
          <ac:spMkLst>
            <pc:docMk/>
            <pc:sldMk cId="1086578088" sldId="263"/>
            <ac:spMk id="55" creationId="{E380867E-792E-41A7-9A9A-DB542FADDB86}"/>
          </ac:spMkLst>
        </pc:spChg>
        <pc:spChg chg="mod">
          <ac:chgData name="Noelle Guldner" userId="1af53202-2cd5-4c73-ae6b-3854eeb3cb3c" providerId="ADAL" clId="{46B621EC-3EF7-4F6D-B567-B8CEB8332AB5}" dt="2020-10-26T17:25:53.128" v="817" actId="1076"/>
          <ac:spMkLst>
            <pc:docMk/>
            <pc:sldMk cId="1086578088" sldId="263"/>
            <ac:spMk id="62" creationId="{EFF66A0B-47D4-45DA-8604-49ADDA69EAEA}"/>
          </ac:spMkLst>
        </pc:spChg>
        <pc:spChg chg="mod">
          <ac:chgData name="Noelle Guldner" userId="1af53202-2cd5-4c73-ae6b-3854eeb3cb3c" providerId="ADAL" clId="{46B621EC-3EF7-4F6D-B567-B8CEB8332AB5}" dt="2020-10-26T17:25:50.095" v="816" actId="1076"/>
          <ac:spMkLst>
            <pc:docMk/>
            <pc:sldMk cId="1086578088" sldId="263"/>
            <ac:spMk id="63" creationId="{CF63E878-9247-40ED-8B39-C07E1167799B}"/>
          </ac:spMkLst>
        </pc:spChg>
        <pc:spChg chg="mod">
          <ac:chgData name="Noelle Guldner" userId="1af53202-2cd5-4c73-ae6b-3854eeb3cb3c" providerId="ADAL" clId="{46B621EC-3EF7-4F6D-B567-B8CEB8332AB5}" dt="2020-10-26T17:26:01.319" v="819" actId="1076"/>
          <ac:spMkLst>
            <pc:docMk/>
            <pc:sldMk cId="1086578088" sldId="263"/>
            <ac:spMk id="65" creationId="{5675B353-BFDA-4DB8-A5B2-AF23AA049796}"/>
          </ac:spMkLst>
        </pc:spChg>
        <pc:spChg chg="mod">
          <ac:chgData name="Noelle Guldner" userId="1af53202-2cd5-4c73-ae6b-3854eeb3cb3c" providerId="ADAL" clId="{46B621EC-3EF7-4F6D-B567-B8CEB8332AB5}" dt="2020-10-26T17:25:57.338" v="818" actId="1076"/>
          <ac:spMkLst>
            <pc:docMk/>
            <pc:sldMk cId="1086578088" sldId="263"/>
            <ac:spMk id="66" creationId="{F87F1E1C-25A2-4F7D-948A-8649DD0EEDD6}"/>
          </ac:spMkLst>
        </pc:spChg>
        <pc:spChg chg="del">
          <ac:chgData name="Noelle Guldner" userId="1af53202-2cd5-4c73-ae6b-3854eeb3cb3c" providerId="ADAL" clId="{46B621EC-3EF7-4F6D-B567-B8CEB8332AB5}" dt="2020-10-26T17:25:33.152" v="810" actId="478"/>
          <ac:spMkLst>
            <pc:docMk/>
            <pc:sldMk cId="1086578088" sldId="263"/>
            <ac:spMk id="69" creationId="{525EAFA2-6E47-44EF-8F9E-2539ACFE1508}"/>
          </ac:spMkLst>
        </pc:spChg>
        <pc:spChg chg="del">
          <ac:chgData name="Noelle Guldner" userId="1af53202-2cd5-4c73-ae6b-3854eeb3cb3c" providerId="ADAL" clId="{46B621EC-3EF7-4F6D-B567-B8CEB8332AB5}" dt="2020-10-26T17:25:35.369" v="811" actId="478"/>
          <ac:spMkLst>
            <pc:docMk/>
            <pc:sldMk cId="1086578088" sldId="263"/>
            <ac:spMk id="71" creationId="{FE2CD3E2-5E72-4286-A4CD-CE11455566A4}"/>
          </ac:spMkLst>
        </pc:spChg>
        <pc:spChg chg="del">
          <ac:chgData name="Noelle Guldner" userId="1af53202-2cd5-4c73-ae6b-3854eeb3cb3c" providerId="ADAL" clId="{46B621EC-3EF7-4F6D-B567-B8CEB8332AB5}" dt="2020-10-26T17:25:41.037" v="813" actId="478"/>
          <ac:spMkLst>
            <pc:docMk/>
            <pc:sldMk cId="1086578088" sldId="263"/>
            <ac:spMk id="73" creationId="{F4A644CF-284A-4CFC-A516-E0C1F1057A99}"/>
          </ac:spMkLst>
        </pc:spChg>
        <pc:spChg chg="del">
          <ac:chgData name="Noelle Guldner" userId="1af53202-2cd5-4c73-ae6b-3854eeb3cb3c" providerId="ADAL" clId="{46B621EC-3EF7-4F6D-B567-B8CEB8332AB5}" dt="2020-10-26T17:25:38.541" v="812" actId="478"/>
          <ac:spMkLst>
            <pc:docMk/>
            <pc:sldMk cId="1086578088" sldId="263"/>
            <ac:spMk id="74" creationId="{22E63B24-9045-4431-B67B-72EF5068C02D}"/>
          </ac:spMkLst>
        </pc:spChg>
        <pc:spChg chg="del">
          <ac:chgData name="Noelle Guldner" userId="1af53202-2cd5-4c73-ae6b-3854eeb3cb3c" providerId="ADAL" clId="{46B621EC-3EF7-4F6D-B567-B8CEB8332AB5}" dt="2020-10-26T17:25:44.531" v="815" actId="478"/>
          <ac:spMkLst>
            <pc:docMk/>
            <pc:sldMk cId="1086578088" sldId="263"/>
            <ac:spMk id="76" creationId="{FFD1002E-981C-414A-B166-1DE8AD740D1C}"/>
          </ac:spMkLst>
        </pc:spChg>
        <pc:spChg chg="del">
          <ac:chgData name="Noelle Guldner" userId="1af53202-2cd5-4c73-ae6b-3854eeb3cb3c" providerId="ADAL" clId="{46B621EC-3EF7-4F6D-B567-B8CEB8332AB5}" dt="2020-10-26T17:25:43.908" v="814" actId="478"/>
          <ac:spMkLst>
            <pc:docMk/>
            <pc:sldMk cId="1086578088" sldId="263"/>
            <ac:spMk id="77" creationId="{586F224B-824F-4319-B6D7-08DE0CD6862F}"/>
          </ac:spMkLst>
        </pc:spChg>
      </pc:sldChg>
      <pc:sldChg chg="modSp add del modAnim">
        <pc:chgData name="Noelle Guldner" userId="1af53202-2cd5-4c73-ae6b-3854eeb3cb3c" providerId="ADAL" clId="{46B621EC-3EF7-4F6D-B567-B8CEB8332AB5}" dt="2020-10-26T17:28:29.094" v="848" actId="47"/>
        <pc:sldMkLst>
          <pc:docMk/>
          <pc:sldMk cId="1104273372" sldId="264"/>
        </pc:sldMkLst>
        <pc:spChg chg="mod">
          <ac:chgData name="Noelle Guldner" userId="1af53202-2cd5-4c73-ae6b-3854eeb3cb3c" providerId="ADAL" clId="{46B621EC-3EF7-4F6D-B567-B8CEB8332AB5}" dt="2020-10-26T17:28:17.575" v="845" actId="20577"/>
          <ac:spMkLst>
            <pc:docMk/>
            <pc:sldMk cId="1104273372" sldId="264"/>
            <ac:spMk id="6" creationId="{A74A0302-31FD-4210-BB36-366408563C74}"/>
          </ac:spMkLst>
        </pc:spChg>
        <pc:spChg chg="mod">
          <ac:chgData name="Noelle Guldner" userId="1af53202-2cd5-4c73-ae6b-3854eeb3cb3c" providerId="ADAL" clId="{46B621EC-3EF7-4F6D-B567-B8CEB8332AB5}" dt="2020-10-26T17:28:20.074" v="847" actId="20577"/>
          <ac:spMkLst>
            <pc:docMk/>
            <pc:sldMk cId="1104273372" sldId="264"/>
            <ac:spMk id="20" creationId="{654E65D0-DAFB-4FEE-83DF-E1EF3054FEF7}"/>
          </ac:spMkLst>
        </pc:spChg>
      </pc:sldChg>
      <pc:sldChg chg="delSp modSp add mod ord delAnim modAnim">
        <pc:chgData name="Noelle Guldner" userId="1af53202-2cd5-4c73-ae6b-3854eeb3cb3c" providerId="ADAL" clId="{46B621EC-3EF7-4F6D-B567-B8CEB8332AB5}" dt="2020-10-28T13:56:51.005" v="1097"/>
        <pc:sldMkLst>
          <pc:docMk/>
          <pc:sldMk cId="3187975210" sldId="264"/>
        </pc:sldMkLst>
        <pc:spChg chg="mod">
          <ac:chgData name="Noelle Guldner" userId="1af53202-2cd5-4c73-ae6b-3854eeb3cb3c" providerId="ADAL" clId="{46B621EC-3EF7-4F6D-B567-B8CEB8332AB5}" dt="2020-10-26T17:30:02.895" v="910" actId="20577"/>
          <ac:spMkLst>
            <pc:docMk/>
            <pc:sldMk cId="3187975210" sldId="264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6T17:28:34.708" v="851" actId="20577"/>
          <ac:spMkLst>
            <pc:docMk/>
            <pc:sldMk cId="3187975210" sldId="264"/>
            <ac:spMk id="6" creationId="{A74A0302-31FD-4210-BB36-366408563C74}"/>
          </ac:spMkLst>
        </pc:spChg>
        <pc:spChg chg="mod">
          <ac:chgData name="Noelle Guldner" userId="1af53202-2cd5-4c73-ae6b-3854eeb3cb3c" providerId="ADAL" clId="{46B621EC-3EF7-4F6D-B567-B8CEB8332AB5}" dt="2020-10-26T17:28:37.178" v="853" actId="20577"/>
          <ac:spMkLst>
            <pc:docMk/>
            <pc:sldMk cId="3187975210" sldId="264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6T17:28:39.762" v="855" actId="20577"/>
          <ac:spMkLst>
            <pc:docMk/>
            <pc:sldMk cId="3187975210" sldId="264"/>
            <ac:spMk id="29" creationId="{A5E8D464-2B6C-402F-80AF-546355713E5E}"/>
          </ac:spMkLst>
        </pc:spChg>
        <pc:spChg chg="mod">
          <ac:chgData name="Noelle Guldner" userId="1af53202-2cd5-4c73-ae6b-3854eeb3cb3c" providerId="ADAL" clId="{46B621EC-3EF7-4F6D-B567-B8CEB8332AB5}" dt="2020-10-26T17:28:42.473" v="857" actId="20577"/>
          <ac:spMkLst>
            <pc:docMk/>
            <pc:sldMk cId="3187975210" sldId="264"/>
            <ac:spMk id="31" creationId="{34A00BCF-9932-46E4-8CD1-5E1E600F97E5}"/>
          </ac:spMkLst>
        </pc:spChg>
        <pc:spChg chg="mod">
          <ac:chgData name="Noelle Guldner" userId="1af53202-2cd5-4c73-ae6b-3854eeb3cb3c" providerId="ADAL" clId="{46B621EC-3EF7-4F6D-B567-B8CEB8332AB5}" dt="2020-10-26T17:28:48.222" v="862" actId="20577"/>
          <ac:spMkLst>
            <pc:docMk/>
            <pc:sldMk cId="3187975210" sldId="264"/>
            <ac:spMk id="32" creationId="{476489AF-D1B7-435C-9901-98D6F6CC6BD3}"/>
          </ac:spMkLst>
        </pc:spChg>
        <pc:spChg chg="mod">
          <ac:chgData name="Noelle Guldner" userId="1af53202-2cd5-4c73-ae6b-3854eeb3cb3c" providerId="ADAL" clId="{46B621EC-3EF7-4F6D-B567-B8CEB8332AB5}" dt="2020-10-26T17:29:35.147" v="886" actId="1076"/>
          <ac:spMkLst>
            <pc:docMk/>
            <pc:sldMk cId="3187975210" sldId="264"/>
            <ac:spMk id="37" creationId="{A6DD6364-6E7A-4AB6-98E1-3E1458059E8F}"/>
          </ac:spMkLst>
        </pc:spChg>
        <pc:spChg chg="mod">
          <ac:chgData name="Noelle Guldner" userId="1af53202-2cd5-4c73-ae6b-3854eeb3cb3c" providerId="ADAL" clId="{46B621EC-3EF7-4F6D-B567-B8CEB8332AB5}" dt="2020-10-26T17:29:33.163" v="885" actId="1076"/>
          <ac:spMkLst>
            <pc:docMk/>
            <pc:sldMk cId="3187975210" sldId="264"/>
            <ac:spMk id="38" creationId="{B79E54C7-6E35-4717-A03B-B2DBADFBA67D}"/>
          </ac:spMkLst>
        </pc:spChg>
        <pc:spChg chg="mod">
          <ac:chgData name="Noelle Guldner" userId="1af53202-2cd5-4c73-ae6b-3854eeb3cb3c" providerId="ADAL" clId="{46B621EC-3EF7-4F6D-B567-B8CEB8332AB5}" dt="2020-10-26T17:29:52.875" v="889" actId="1076"/>
          <ac:spMkLst>
            <pc:docMk/>
            <pc:sldMk cId="3187975210" sldId="264"/>
            <ac:spMk id="40" creationId="{2D56982C-5A33-4EE1-877A-BEB942DAC113}"/>
          </ac:spMkLst>
        </pc:spChg>
        <pc:spChg chg="mod">
          <ac:chgData name="Noelle Guldner" userId="1af53202-2cd5-4c73-ae6b-3854eeb3cb3c" providerId="ADAL" clId="{46B621EC-3EF7-4F6D-B567-B8CEB8332AB5}" dt="2020-10-26T17:29:45.310" v="888" actId="1076"/>
          <ac:spMkLst>
            <pc:docMk/>
            <pc:sldMk cId="3187975210" sldId="264"/>
            <ac:spMk id="41" creationId="{41A7A5D3-0797-4739-B188-AEFF7DE66D1C}"/>
          </ac:spMkLst>
        </pc:spChg>
        <pc:spChg chg="mod">
          <ac:chgData name="Noelle Guldner" userId="1af53202-2cd5-4c73-ae6b-3854eeb3cb3c" providerId="ADAL" clId="{46B621EC-3EF7-4F6D-B567-B8CEB8332AB5}" dt="2020-10-26T17:28:59.371" v="868" actId="20577"/>
          <ac:spMkLst>
            <pc:docMk/>
            <pc:sldMk cId="3187975210" sldId="264"/>
            <ac:spMk id="44" creationId="{1E4E091A-0E9D-46F3-BA95-B72567A883B0}"/>
          </ac:spMkLst>
        </pc:spChg>
        <pc:spChg chg="mod">
          <ac:chgData name="Noelle Guldner" userId="1af53202-2cd5-4c73-ae6b-3854eeb3cb3c" providerId="ADAL" clId="{46B621EC-3EF7-4F6D-B567-B8CEB8332AB5}" dt="2020-10-26T17:29:01.944" v="870" actId="20577"/>
          <ac:spMkLst>
            <pc:docMk/>
            <pc:sldMk cId="3187975210" sldId="264"/>
            <ac:spMk id="47" creationId="{E07CB75E-65A5-48F6-B9F0-139B38A5BF05}"/>
          </ac:spMkLst>
        </pc:spChg>
        <pc:spChg chg="mod">
          <ac:chgData name="Noelle Guldner" userId="1af53202-2cd5-4c73-ae6b-3854eeb3cb3c" providerId="ADAL" clId="{46B621EC-3EF7-4F6D-B567-B8CEB8332AB5}" dt="2020-10-26T17:29:04.440" v="872" actId="20577"/>
          <ac:spMkLst>
            <pc:docMk/>
            <pc:sldMk cId="3187975210" sldId="264"/>
            <ac:spMk id="52" creationId="{9A92D092-2548-4C79-AE6F-EACE35F0366A}"/>
          </ac:spMkLst>
        </pc:spChg>
        <pc:spChg chg="mod">
          <ac:chgData name="Noelle Guldner" userId="1af53202-2cd5-4c73-ae6b-3854eeb3cb3c" providerId="ADAL" clId="{46B621EC-3EF7-4F6D-B567-B8CEB8332AB5}" dt="2020-10-26T17:29:06.618" v="874" actId="20577"/>
          <ac:spMkLst>
            <pc:docMk/>
            <pc:sldMk cId="3187975210" sldId="264"/>
            <ac:spMk id="55" creationId="{E380867E-792E-41A7-9A9A-DB542FADDB86}"/>
          </ac:spMkLst>
        </pc:spChg>
        <pc:spChg chg="mod">
          <ac:chgData name="Noelle Guldner" userId="1af53202-2cd5-4c73-ae6b-3854eeb3cb3c" providerId="ADAL" clId="{46B621EC-3EF7-4F6D-B567-B8CEB8332AB5}" dt="2020-10-26T17:29:09.477" v="876" actId="20577"/>
          <ac:spMkLst>
            <pc:docMk/>
            <pc:sldMk cId="3187975210" sldId="264"/>
            <ac:spMk id="58" creationId="{6241C12B-4F3E-4914-AA30-0303EC1A39D8}"/>
          </ac:spMkLst>
        </pc:spChg>
        <pc:spChg chg="del">
          <ac:chgData name="Noelle Guldner" userId="1af53202-2cd5-4c73-ae6b-3854eeb3cb3c" providerId="ADAL" clId="{46B621EC-3EF7-4F6D-B567-B8CEB8332AB5}" dt="2020-10-26T17:29:56.049" v="890" actId="478"/>
          <ac:spMkLst>
            <pc:docMk/>
            <pc:sldMk cId="3187975210" sldId="264"/>
            <ac:spMk id="62" creationId="{EFF66A0B-47D4-45DA-8604-49ADDA69EAEA}"/>
          </ac:spMkLst>
        </pc:spChg>
        <pc:spChg chg="del">
          <ac:chgData name="Noelle Guldner" userId="1af53202-2cd5-4c73-ae6b-3854eeb3cb3c" providerId="ADAL" clId="{46B621EC-3EF7-4F6D-B567-B8CEB8332AB5}" dt="2020-10-26T17:29:12.818" v="877" actId="478"/>
          <ac:spMkLst>
            <pc:docMk/>
            <pc:sldMk cId="3187975210" sldId="264"/>
            <ac:spMk id="63" creationId="{CF63E878-9247-40ED-8B39-C07E1167799B}"/>
          </ac:spMkLst>
        </pc:spChg>
        <pc:spChg chg="del mod">
          <ac:chgData name="Noelle Guldner" userId="1af53202-2cd5-4c73-ae6b-3854eeb3cb3c" providerId="ADAL" clId="{46B621EC-3EF7-4F6D-B567-B8CEB8332AB5}" dt="2020-10-26T17:30:30.470" v="911" actId="478"/>
          <ac:spMkLst>
            <pc:docMk/>
            <pc:sldMk cId="3187975210" sldId="264"/>
            <ac:spMk id="65" creationId="{5675B353-BFDA-4DB8-A5B2-AF23AA049796}"/>
          </ac:spMkLst>
        </pc:spChg>
        <pc:spChg chg="del">
          <ac:chgData name="Noelle Guldner" userId="1af53202-2cd5-4c73-ae6b-3854eeb3cb3c" providerId="ADAL" clId="{46B621EC-3EF7-4F6D-B567-B8CEB8332AB5}" dt="2020-10-26T17:29:16.436" v="878" actId="478"/>
          <ac:spMkLst>
            <pc:docMk/>
            <pc:sldMk cId="3187975210" sldId="264"/>
            <ac:spMk id="66" creationId="{F87F1E1C-25A2-4F7D-948A-8649DD0EEDD6}"/>
          </ac:spMkLst>
        </pc:spChg>
        <pc:spChg chg="del">
          <ac:chgData name="Noelle Guldner" userId="1af53202-2cd5-4c73-ae6b-3854eeb3cb3c" providerId="ADAL" clId="{46B621EC-3EF7-4F6D-B567-B8CEB8332AB5}" dt="2020-10-26T17:29:18.657" v="879" actId="478"/>
          <ac:spMkLst>
            <pc:docMk/>
            <pc:sldMk cId="3187975210" sldId="264"/>
            <ac:spMk id="69" creationId="{525EAFA2-6E47-44EF-8F9E-2539ACFE1508}"/>
          </ac:spMkLst>
        </pc:spChg>
        <pc:spChg chg="del">
          <ac:chgData name="Noelle Guldner" userId="1af53202-2cd5-4c73-ae6b-3854eeb3cb3c" providerId="ADAL" clId="{46B621EC-3EF7-4F6D-B567-B8CEB8332AB5}" dt="2020-10-26T17:29:25.538" v="884" actId="478"/>
          <ac:spMkLst>
            <pc:docMk/>
            <pc:sldMk cId="3187975210" sldId="264"/>
            <ac:spMk id="71" creationId="{FE2CD3E2-5E72-4286-A4CD-CE11455566A4}"/>
          </ac:spMkLst>
        </pc:spChg>
        <pc:spChg chg="del">
          <ac:chgData name="Noelle Guldner" userId="1af53202-2cd5-4c73-ae6b-3854eeb3cb3c" providerId="ADAL" clId="{46B621EC-3EF7-4F6D-B567-B8CEB8332AB5}" dt="2020-10-26T17:29:24.126" v="883" actId="478"/>
          <ac:spMkLst>
            <pc:docMk/>
            <pc:sldMk cId="3187975210" sldId="264"/>
            <ac:spMk id="73" creationId="{F4A644CF-284A-4CFC-A516-E0C1F1057A99}"/>
          </ac:spMkLst>
        </pc:spChg>
        <pc:spChg chg="del">
          <ac:chgData name="Noelle Guldner" userId="1af53202-2cd5-4c73-ae6b-3854eeb3cb3c" providerId="ADAL" clId="{46B621EC-3EF7-4F6D-B567-B8CEB8332AB5}" dt="2020-10-26T17:29:20.922" v="880" actId="478"/>
          <ac:spMkLst>
            <pc:docMk/>
            <pc:sldMk cId="3187975210" sldId="264"/>
            <ac:spMk id="74" creationId="{22E63B24-9045-4431-B67B-72EF5068C02D}"/>
          </ac:spMkLst>
        </pc:spChg>
        <pc:spChg chg="del">
          <ac:chgData name="Noelle Guldner" userId="1af53202-2cd5-4c73-ae6b-3854eeb3cb3c" providerId="ADAL" clId="{46B621EC-3EF7-4F6D-B567-B8CEB8332AB5}" dt="2020-10-26T17:29:23.624" v="882" actId="478"/>
          <ac:spMkLst>
            <pc:docMk/>
            <pc:sldMk cId="3187975210" sldId="264"/>
            <ac:spMk id="76" creationId="{FFD1002E-981C-414A-B166-1DE8AD740D1C}"/>
          </ac:spMkLst>
        </pc:spChg>
        <pc:spChg chg="del">
          <ac:chgData name="Noelle Guldner" userId="1af53202-2cd5-4c73-ae6b-3854eeb3cb3c" providerId="ADAL" clId="{46B621EC-3EF7-4F6D-B567-B8CEB8332AB5}" dt="2020-10-26T17:29:22.900" v="881" actId="478"/>
          <ac:spMkLst>
            <pc:docMk/>
            <pc:sldMk cId="3187975210" sldId="264"/>
            <ac:spMk id="77" creationId="{586F224B-824F-4319-B6D7-08DE0CD6862F}"/>
          </ac:spMkLst>
        </pc:spChg>
      </pc:sldChg>
      <pc:sldChg chg="delSp modSp add mod delAnim modAnim">
        <pc:chgData name="Noelle Guldner" userId="1af53202-2cd5-4c73-ae6b-3854eeb3cb3c" providerId="ADAL" clId="{46B621EC-3EF7-4F6D-B567-B8CEB8332AB5}" dt="2020-10-26T17:37:00.198" v="1022" actId="1076"/>
        <pc:sldMkLst>
          <pc:docMk/>
          <pc:sldMk cId="1087663676" sldId="265"/>
        </pc:sldMkLst>
        <pc:spChg chg="mod">
          <ac:chgData name="Noelle Guldner" userId="1af53202-2cd5-4c73-ae6b-3854eeb3cb3c" providerId="ADAL" clId="{46B621EC-3EF7-4F6D-B567-B8CEB8332AB5}" dt="2020-10-26T17:35:56.419" v="1014" actId="20577"/>
          <ac:spMkLst>
            <pc:docMk/>
            <pc:sldMk cId="1087663676" sldId="265"/>
            <ac:spMk id="2" creationId="{03C963A0-5E1D-4BB6-B49B-E83AB64D1145}"/>
          </ac:spMkLst>
        </pc:spChg>
        <pc:spChg chg="mod">
          <ac:chgData name="Noelle Guldner" userId="1af53202-2cd5-4c73-ae6b-3854eeb3cb3c" providerId="ADAL" clId="{46B621EC-3EF7-4F6D-B567-B8CEB8332AB5}" dt="2020-10-26T17:36:12.309" v="1018" actId="1076"/>
          <ac:spMkLst>
            <pc:docMk/>
            <pc:sldMk cId="1087663676" sldId="265"/>
            <ac:spMk id="5" creationId="{87001E88-E2E1-4985-8973-FA3F0E2BB1F4}"/>
          </ac:spMkLst>
        </pc:spChg>
        <pc:spChg chg="mod">
          <ac:chgData name="Noelle Guldner" userId="1af53202-2cd5-4c73-ae6b-3854eeb3cb3c" providerId="ADAL" clId="{46B621EC-3EF7-4F6D-B567-B8CEB8332AB5}" dt="2020-10-26T17:36:07.045" v="1016" actId="1076"/>
          <ac:spMkLst>
            <pc:docMk/>
            <pc:sldMk cId="1087663676" sldId="265"/>
            <ac:spMk id="6" creationId="{A74A0302-31FD-4210-BB36-366408563C74}"/>
          </ac:spMkLst>
        </pc:spChg>
        <pc:spChg chg="mod">
          <ac:chgData name="Noelle Guldner" userId="1af53202-2cd5-4c73-ae6b-3854eeb3cb3c" providerId="ADAL" clId="{46B621EC-3EF7-4F6D-B567-B8CEB8332AB5}" dt="2020-10-26T17:37:00.198" v="1022" actId="1076"/>
          <ac:spMkLst>
            <pc:docMk/>
            <pc:sldMk cId="1087663676" sldId="265"/>
            <ac:spMk id="11" creationId="{D8CA0909-251C-491D-8CE3-7B1A0233ACF9}"/>
          </ac:spMkLst>
        </pc:spChg>
        <pc:spChg chg="mod">
          <ac:chgData name="Noelle Guldner" userId="1af53202-2cd5-4c73-ae6b-3854eeb3cb3c" providerId="ADAL" clId="{46B621EC-3EF7-4F6D-B567-B8CEB8332AB5}" dt="2020-10-26T17:34:40.590" v="977" actId="1076"/>
          <ac:spMkLst>
            <pc:docMk/>
            <pc:sldMk cId="1087663676" sldId="265"/>
            <ac:spMk id="18" creationId="{552AA9B0-A1E9-4D6A-AA52-801F14619414}"/>
          </ac:spMkLst>
        </pc:spChg>
        <pc:spChg chg="mod">
          <ac:chgData name="Noelle Guldner" userId="1af53202-2cd5-4c73-ae6b-3854eeb3cb3c" providerId="ADAL" clId="{46B621EC-3EF7-4F6D-B567-B8CEB8332AB5}" dt="2020-10-26T17:32:29.887" v="926" actId="20577"/>
          <ac:spMkLst>
            <pc:docMk/>
            <pc:sldMk cId="1087663676" sldId="265"/>
            <ac:spMk id="20" creationId="{654E65D0-DAFB-4FEE-83DF-E1EF3054FEF7}"/>
          </ac:spMkLst>
        </pc:spChg>
        <pc:spChg chg="mod">
          <ac:chgData name="Noelle Guldner" userId="1af53202-2cd5-4c73-ae6b-3854eeb3cb3c" providerId="ADAL" clId="{46B621EC-3EF7-4F6D-B567-B8CEB8332AB5}" dt="2020-10-26T17:36:54.406" v="1021" actId="1076"/>
          <ac:spMkLst>
            <pc:docMk/>
            <pc:sldMk cId="1087663676" sldId="265"/>
            <ac:spMk id="29" creationId="{A5E8D464-2B6C-402F-80AF-546355713E5E}"/>
          </ac:spMkLst>
        </pc:spChg>
        <pc:spChg chg="mod">
          <ac:chgData name="Noelle Guldner" userId="1af53202-2cd5-4c73-ae6b-3854eeb3cb3c" providerId="ADAL" clId="{46B621EC-3EF7-4F6D-B567-B8CEB8332AB5}" dt="2020-10-26T17:34:44.869" v="978" actId="1076"/>
          <ac:spMkLst>
            <pc:docMk/>
            <pc:sldMk cId="1087663676" sldId="265"/>
            <ac:spMk id="31" creationId="{34A00BCF-9932-46E4-8CD1-5E1E600F97E5}"/>
          </ac:spMkLst>
        </pc:spChg>
        <pc:spChg chg="mod">
          <ac:chgData name="Noelle Guldner" userId="1af53202-2cd5-4c73-ae6b-3854eeb3cb3c" providerId="ADAL" clId="{46B621EC-3EF7-4F6D-B567-B8CEB8332AB5}" dt="2020-10-26T17:33:55.357" v="967" actId="1076"/>
          <ac:spMkLst>
            <pc:docMk/>
            <pc:sldMk cId="1087663676" sldId="265"/>
            <ac:spMk id="32" creationId="{476489AF-D1B7-435C-9901-98D6F6CC6BD3}"/>
          </ac:spMkLst>
        </pc:spChg>
        <pc:spChg chg="mod">
          <ac:chgData name="Noelle Guldner" userId="1af53202-2cd5-4c73-ae6b-3854eeb3cb3c" providerId="ADAL" clId="{46B621EC-3EF7-4F6D-B567-B8CEB8332AB5}" dt="2020-10-26T17:33:51.995" v="966" actId="1076"/>
          <ac:spMkLst>
            <pc:docMk/>
            <pc:sldMk cId="1087663676" sldId="265"/>
            <ac:spMk id="34" creationId="{63BB69E5-CA39-42DA-8323-43AE7B89C6A3}"/>
          </ac:spMkLst>
        </pc:spChg>
        <pc:spChg chg="mod">
          <ac:chgData name="Noelle Guldner" userId="1af53202-2cd5-4c73-ae6b-3854eeb3cb3c" providerId="ADAL" clId="{46B621EC-3EF7-4F6D-B567-B8CEB8332AB5}" dt="2020-10-26T17:33:36.885" v="961" actId="1076"/>
          <ac:spMkLst>
            <pc:docMk/>
            <pc:sldMk cId="1087663676" sldId="265"/>
            <ac:spMk id="37" creationId="{A6DD6364-6E7A-4AB6-98E1-3E1458059E8F}"/>
          </ac:spMkLst>
        </pc:spChg>
        <pc:spChg chg="mod">
          <ac:chgData name="Noelle Guldner" userId="1af53202-2cd5-4c73-ae6b-3854eeb3cb3c" providerId="ADAL" clId="{46B621EC-3EF7-4F6D-B567-B8CEB8332AB5}" dt="2020-10-26T17:33:40.887" v="962" actId="1076"/>
          <ac:spMkLst>
            <pc:docMk/>
            <pc:sldMk cId="1087663676" sldId="265"/>
            <ac:spMk id="38" creationId="{B79E54C7-6E35-4717-A03B-B2DBADFBA67D}"/>
          </ac:spMkLst>
        </pc:spChg>
        <pc:spChg chg="mod">
          <ac:chgData name="Noelle Guldner" userId="1af53202-2cd5-4c73-ae6b-3854eeb3cb3c" providerId="ADAL" clId="{46B621EC-3EF7-4F6D-B567-B8CEB8332AB5}" dt="2020-10-26T17:34:10.437" v="971" actId="1076"/>
          <ac:spMkLst>
            <pc:docMk/>
            <pc:sldMk cId="1087663676" sldId="265"/>
            <ac:spMk id="40" creationId="{2D56982C-5A33-4EE1-877A-BEB942DAC113}"/>
          </ac:spMkLst>
        </pc:spChg>
        <pc:spChg chg="mod">
          <ac:chgData name="Noelle Guldner" userId="1af53202-2cd5-4c73-ae6b-3854eeb3cb3c" providerId="ADAL" clId="{46B621EC-3EF7-4F6D-B567-B8CEB8332AB5}" dt="2020-10-26T17:34:06.747" v="970" actId="1076"/>
          <ac:spMkLst>
            <pc:docMk/>
            <pc:sldMk cId="1087663676" sldId="265"/>
            <ac:spMk id="41" creationId="{41A7A5D3-0797-4739-B188-AEFF7DE66D1C}"/>
          </ac:spMkLst>
        </pc:spChg>
        <pc:spChg chg="mod">
          <ac:chgData name="Noelle Guldner" userId="1af53202-2cd5-4c73-ae6b-3854eeb3cb3c" providerId="ADAL" clId="{46B621EC-3EF7-4F6D-B567-B8CEB8332AB5}" dt="2020-10-26T17:34:23.773" v="973" actId="1076"/>
          <ac:spMkLst>
            <pc:docMk/>
            <pc:sldMk cId="1087663676" sldId="265"/>
            <ac:spMk id="43" creationId="{829E2AA2-FC4A-462F-8AFB-65AA174B67F7}"/>
          </ac:spMkLst>
        </pc:spChg>
        <pc:spChg chg="mod">
          <ac:chgData name="Noelle Guldner" userId="1af53202-2cd5-4c73-ae6b-3854eeb3cb3c" providerId="ADAL" clId="{46B621EC-3EF7-4F6D-B567-B8CEB8332AB5}" dt="2020-10-26T17:34:19.375" v="972" actId="1076"/>
          <ac:spMkLst>
            <pc:docMk/>
            <pc:sldMk cId="1087663676" sldId="265"/>
            <ac:spMk id="44" creationId="{1E4E091A-0E9D-46F3-BA95-B72567A883B0}"/>
          </ac:spMkLst>
        </pc:spChg>
        <pc:spChg chg="mod">
          <ac:chgData name="Noelle Guldner" userId="1af53202-2cd5-4c73-ae6b-3854eeb3cb3c" providerId="ADAL" clId="{46B621EC-3EF7-4F6D-B567-B8CEB8332AB5}" dt="2020-10-26T17:34:53.613" v="980" actId="1076"/>
          <ac:spMkLst>
            <pc:docMk/>
            <pc:sldMk cId="1087663676" sldId="265"/>
            <ac:spMk id="46" creationId="{1E9682B7-E830-4B92-85C4-B3E0C1C9A073}"/>
          </ac:spMkLst>
        </pc:spChg>
        <pc:spChg chg="mod">
          <ac:chgData name="Noelle Guldner" userId="1af53202-2cd5-4c73-ae6b-3854eeb3cb3c" providerId="ADAL" clId="{46B621EC-3EF7-4F6D-B567-B8CEB8332AB5}" dt="2020-10-26T17:34:50.789" v="979" actId="1076"/>
          <ac:spMkLst>
            <pc:docMk/>
            <pc:sldMk cId="1087663676" sldId="265"/>
            <ac:spMk id="47" creationId="{E07CB75E-65A5-48F6-B9F0-139B38A5BF05}"/>
          </ac:spMkLst>
        </pc:spChg>
        <pc:spChg chg="mod">
          <ac:chgData name="Noelle Guldner" userId="1af53202-2cd5-4c73-ae6b-3854eeb3cb3c" providerId="ADAL" clId="{46B621EC-3EF7-4F6D-B567-B8CEB8332AB5}" dt="2020-10-26T17:34:59.045" v="982" actId="1076"/>
          <ac:spMkLst>
            <pc:docMk/>
            <pc:sldMk cId="1087663676" sldId="265"/>
            <ac:spMk id="51" creationId="{B33E9066-282A-4357-A5F8-5C2F6BC45581}"/>
          </ac:spMkLst>
        </pc:spChg>
        <pc:spChg chg="mod">
          <ac:chgData name="Noelle Guldner" userId="1af53202-2cd5-4c73-ae6b-3854eeb3cb3c" providerId="ADAL" clId="{46B621EC-3EF7-4F6D-B567-B8CEB8332AB5}" dt="2020-10-26T17:34:56.933" v="981" actId="1076"/>
          <ac:spMkLst>
            <pc:docMk/>
            <pc:sldMk cId="1087663676" sldId="265"/>
            <ac:spMk id="52" creationId="{9A92D092-2548-4C79-AE6F-EACE35F0366A}"/>
          </ac:spMkLst>
        </pc:spChg>
        <pc:spChg chg="mod">
          <ac:chgData name="Noelle Guldner" userId="1af53202-2cd5-4c73-ae6b-3854eeb3cb3c" providerId="ADAL" clId="{46B621EC-3EF7-4F6D-B567-B8CEB8332AB5}" dt="2020-10-26T17:35:12.293" v="984" actId="1076"/>
          <ac:spMkLst>
            <pc:docMk/>
            <pc:sldMk cId="1087663676" sldId="265"/>
            <ac:spMk id="54" creationId="{9495F0B2-26D4-452F-B098-52B6E86A9F8E}"/>
          </ac:spMkLst>
        </pc:spChg>
        <pc:spChg chg="mod">
          <ac:chgData name="Noelle Guldner" userId="1af53202-2cd5-4c73-ae6b-3854eeb3cb3c" providerId="ADAL" clId="{46B621EC-3EF7-4F6D-B567-B8CEB8332AB5}" dt="2020-10-26T17:35:09.925" v="983" actId="1076"/>
          <ac:spMkLst>
            <pc:docMk/>
            <pc:sldMk cId="1087663676" sldId="265"/>
            <ac:spMk id="55" creationId="{E380867E-792E-41A7-9A9A-DB542FADDB86}"/>
          </ac:spMkLst>
        </pc:spChg>
        <pc:spChg chg="mod">
          <ac:chgData name="Noelle Guldner" userId="1af53202-2cd5-4c73-ae6b-3854eeb3cb3c" providerId="ADAL" clId="{46B621EC-3EF7-4F6D-B567-B8CEB8332AB5}" dt="2020-10-26T17:35:19.846" v="986" actId="1076"/>
          <ac:spMkLst>
            <pc:docMk/>
            <pc:sldMk cId="1087663676" sldId="265"/>
            <ac:spMk id="57" creationId="{63FA7267-DA84-42F7-9B42-1F242B9A84E0}"/>
          </ac:spMkLst>
        </pc:spChg>
        <pc:spChg chg="mod">
          <ac:chgData name="Noelle Guldner" userId="1af53202-2cd5-4c73-ae6b-3854eeb3cb3c" providerId="ADAL" clId="{46B621EC-3EF7-4F6D-B567-B8CEB8332AB5}" dt="2020-10-26T17:35:23.840" v="987" actId="1076"/>
          <ac:spMkLst>
            <pc:docMk/>
            <pc:sldMk cId="1087663676" sldId="265"/>
            <ac:spMk id="58" creationId="{6241C12B-4F3E-4914-AA30-0303EC1A39D8}"/>
          </ac:spMkLst>
        </pc:spChg>
        <pc:spChg chg="mod">
          <ac:chgData name="Noelle Guldner" userId="1af53202-2cd5-4c73-ae6b-3854eeb3cb3c" providerId="ADAL" clId="{46B621EC-3EF7-4F6D-B567-B8CEB8332AB5}" dt="2020-10-26T17:35:34.654" v="989" actId="1076"/>
          <ac:spMkLst>
            <pc:docMk/>
            <pc:sldMk cId="1087663676" sldId="265"/>
            <ac:spMk id="62" creationId="{EFF66A0B-47D4-45DA-8604-49ADDA69EAEA}"/>
          </ac:spMkLst>
        </pc:spChg>
        <pc:spChg chg="mod">
          <ac:chgData name="Noelle Guldner" userId="1af53202-2cd5-4c73-ae6b-3854eeb3cb3c" providerId="ADAL" clId="{46B621EC-3EF7-4F6D-B567-B8CEB8332AB5}" dt="2020-10-26T17:35:28.549" v="988" actId="1076"/>
          <ac:spMkLst>
            <pc:docMk/>
            <pc:sldMk cId="1087663676" sldId="265"/>
            <ac:spMk id="63" creationId="{CF63E878-9247-40ED-8B39-C07E1167799B}"/>
          </ac:spMkLst>
        </pc:spChg>
        <pc:spChg chg="mod">
          <ac:chgData name="Noelle Guldner" userId="1af53202-2cd5-4c73-ae6b-3854eeb3cb3c" providerId="ADAL" clId="{46B621EC-3EF7-4F6D-B567-B8CEB8332AB5}" dt="2020-10-26T17:35:43.222" v="991" actId="1076"/>
          <ac:spMkLst>
            <pc:docMk/>
            <pc:sldMk cId="1087663676" sldId="265"/>
            <ac:spMk id="65" creationId="{5675B353-BFDA-4DB8-A5B2-AF23AA049796}"/>
          </ac:spMkLst>
        </pc:spChg>
        <pc:spChg chg="mod">
          <ac:chgData name="Noelle Guldner" userId="1af53202-2cd5-4c73-ae6b-3854eeb3cb3c" providerId="ADAL" clId="{46B621EC-3EF7-4F6D-B567-B8CEB8332AB5}" dt="2020-10-26T17:35:40.053" v="990" actId="1076"/>
          <ac:spMkLst>
            <pc:docMk/>
            <pc:sldMk cId="1087663676" sldId="265"/>
            <ac:spMk id="66" creationId="{F87F1E1C-25A2-4F7D-948A-8649DD0EEDD6}"/>
          </ac:spMkLst>
        </pc:spChg>
        <pc:spChg chg="del">
          <ac:chgData name="Noelle Guldner" userId="1af53202-2cd5-4c73-ae6b-3854eeb3cb3c" providerId="ADAL" clId="{46B621EC-3EF7-4F6D-B567-B8CEB8332AB5}" dt="2020-10-26T17:33:07.437" v="951" actId="478"/>
          <ac:spMkLst>
            <pc:docMk/>
            <pc:sldMk cId="1087663676" sldId="265"/>
            <ac:spMk id="69" creationId="{525EAFA2-6E47-44EF-8F9E-2539ACFE1508}"/>
          </ac:spMkLst>
        </pc:spChg>
        <pc:spChg chg="del">
          <ac:chgData name="Noelle Guldner" userId="1af53202-2cd5-4c73-ae6b-3854eeb3cb3c" providerId="ADAL" clId="{46B621EC-3EF7-4F6D-B567-B8CEB8332AB5}" dt="2020-10-26T17:33:08.025" v="952" actId="478"/>
          <ac:spMkLst>
            <pc:docMk/>
            <pc:sldMk cId="1087663676" sldId="265"/>
            <ac:spMk id="71" creationId="{FE2CD3E2-5E72-4286-A4CD-CE11455566A4}"/>
          </ac:spMkLst>
        </pc:spChg>
        <pc:spChg chg="del">
          <ac:chgData name="Noelle Guldner" userId="1af53202-2cd5-4c73-ae6b-3854eeb3cb3c" providerId="ADAL" clId="{46B621EC-3EF7-4F6D-B567-B8CEB8332AB5}" dt="2020-10-26T17:33:10.075" v="954" actId="478"/>
          <ac:spMkLst>
            <pc:docMk/>
            <pc:sldMk cId="1087663676" sldId="265"/>
            <ac:spMk id="73" creationId="{F4A644CF-284A-4CFC-A516-E0C1F1057A99}"/>
          </ac:spMkLst>
        </pc:spChg>
        <pc:spChg chg="del">
          <ac:chgData name="Noelle Guldner" userId="1af53202-2cd5-4c73-ae6b-3854eeb3cb3c" providerId="ADAL" clId="{46B621EC-3EF7-4F6D-B567-B8CEB8332AB5}" dt="2020-10-26T17:33:09.665" v="953" actId="478"/>
          <ac:spMkLst>
            <pc:docMk/>
            <pc:sldMk cId="1087663676" sldId="265"/>
            <ac:spMk id="74" creationId="{22E63B24-9045-4431-B67B-72EF5068C02D}"/>
          </ac:spMkLst>
        </pc:spChg>
        <pc:spChg chg="del">
          <ac:chgData name="Noelle Guldner" userId="1af53202-2cd5-4c73-ae6b-3854eeb3cb3c" providerId="ADAL" clId="{46B621EC-3EF7-4F6D-B567-B8CEB8332AB5}" dt="2020-10-26T17:33:12.513" v="956" actId="478"/>
          <ac:spMkLst>
            <pc:docMk/>
            <pc:sldMk cId="1087663676" sldId="265"/>
            <ac:spMk id="76" creationId="{FFD1002E-981C-414A-B166-1DE8AD740D1C}"/>
          </ac:spMkLst>
        </pc:spChg>
        <pc:spChg chg="del">
          <ac:chgData name="Noelle Guldner" userId="1af53202-2cd5-4c73-ae6b-3854eeb3cb3c" providerId="ADAL" clId="{46B621EC-3EF7-4F6D-B567-B8CEB8332AB5}" dt="2020-10-26T17:33:11.991" v="955" actId="478"/>
          <ac:spMkLst>
            <pc:docMk/>
            <pc:sldMk cId="1087663676" sldId="265"/>
            <ac:spMk id="77" creationId="{586F224B-824F-4319-B6D7-08DE0CD6862F}"/>
          </ac:spMkLst>
        </pc:spChg>
      </pc:sldChg>
      <pc:sldChg chg="modSp add mod">
        <pc:chgData name="Noelle Guldner" userId="1af53202-2cd5-4c73-ae6b-3854eeb3cb3c" providerId="ADAL" clId="{46B621EC-3EF7-4F6D-B567-B8CEB8332AB5}" dt="2020-10-28T13:57:41.170" v="1132" actId="115"/>
        <pc:sldMkLst>
          <pc:docMk/>
          <pc:sldMk cId="1224885668" sldId="266"/>
        </pc:sldMkLst>
        <pc:spChg chg="mod">
          <ac:chgData name="Noelle Guldner" userId="1af53202-2cd5-4c73-ae6b-3854eeb3cb3c" providerId="ADAL" clId="{46B621EC-3EF7-4F6D-B567-B8CEB8332AB5}" dt="2020-10-28T13:57:41.170" v="1132" actId="115"/>
          <ac:spMkLst>
            <pc:docMk/>
            <pc:sldMk cId="1224885668" sldId="266"/>
            <ac:spMk id="2" creationId="{FDCAB0DE-B6A0-47D4-952A-3157A323AD4D}"/>
          </ac:spMkLst>
        </pc:spChg>
        <pc:spChg chg="mod">
          <ac:chgData name="Noelle Guldner" userId="1af53202-2cd5-4c73-ae6b-3854eeb3cb3c" providerId="ADAL" clId="{46B621EC-3EF7-4F6D-B567-B8CEB8332AB5}" dt="2020-10-28T13:56:16.806" v="1094" actId="20577"/>
          <ac:spMkLst>
            <pc:docMk/>
            <pc:sldMk cId="1224885668" sldId="266"/>
            <ac:spMk id="3" creationId="{BDC17751-91FF-4429-AAB3-8C6A675595BE}"/>
          </ac:spMkLst>
        </pc:spChg>
        <pc:picChg chg="mod">
          <ac:chgData name="Noelle Guldner" userId="1af53202-2cd5-4c73-ae6b-3854eeb3cb3c" providerId="ADAL" clId="{46B621EC-3EF7-4F6D-B567-B8CEB8332AB5}" dt="2020-10-28T13:57:38.166" v="1131" actId="1076"/>
          <ac:picMkLst>
            <pc:docMk/>
            <pc:sldMk cId="1224885668" sldId="266"/>
            <ac:picMk id="5" creationId="{BEC42477-BDC6-4161-B541-304068F7B3EF}"/>
          </ac:picMkLst>
        </pc:picChg>
      </pc:sldChg>
      <pc:sldChg chg="modSp add mod ord">
        <pc:chgData name="Noelle Guldner" userId="1af53202-2cd5-4c73-ae6b-3854eeb3cb3c" providerId="ADAL" clId="{46B621EC-3EF7-4F6D-B567-B8CEB8332AB5}" dt="2020-10-28T13:57:59.082" v="1135"/>
        <pc:sldMkLst>
          <pc:docMk/>
          <pc:sldMk cId="3105195408" sldId="267"/>
        </pc:sldMkLst>
        <pc:spChg chg="mod">
          <ac:chgData name="Noelle Guldner" userId="1af53202-2cd5-4c73-ae6b-3854eeb3cb3c" providerId="ADAL" clId="{46B621EC-3EF7-4F6D-B567-B8CEB8332AB5}" dt="2020-10-28T13:57:34.195" v="1129" actId="115"/>
          <ac:spMkLst>
            <pc:docMk/>
            <pc:sldMk cId="3105195408" sldId="267"/>
            <ac:spMk id="2" creationId="{FDCAB0DE-B6A0-47D4-952A-3157A323AD4D}"/>
          </ac:spMkLst>
        </pc:spChg>
        <pc:spChg chg="mod">
          <ac:chgData name="Noelle Guldner" userId="1af53202-2cd5-4c73-ae6b-3854eeb3cb3c" providerId="ADAL" clId="{46B621EC-3EF7-4F6D-B567-B8CEB8332AB5}" dt="2020-10-28T13:57:25.659" v="1126" actId="27636"/>
          <ac:spMkLst>
            <pc:docMk/>
            <pc:sldMk cId="3105195408" sldId="267"/>
            <ac:spMk id="3" creationId="{BDC17751-91FF-4429-AAB3-8C6A675595BE}"/>
          </ac:spMkLst>
        </pc:spChg>
      </pc:sldChg>
      <pc:sldChg chg="modSp add mod">
        <pc:chgData name="Noelle Guldner" userId="1af53202-2cd5-4c73-ae6b-3854eeb3cb3c" providerId="ADAL" clId="{46B621EC-3EF7-4F6D-B567-B8CEB8332AB5}" dt="2020-10-28T13:58:13.735" v="1168" actId="27636"/>
        <pc:sldMkLst>
          <pc:docMk/>
          <pc:sldMk cId="514213791" sldId="268"/>
        </pc:sldMkLst>
        <pc:spChg chg="mod">
          <ac:chgData name="Noelle Guldner" userId="1af53202-2cd5-4c73-ae6b-3854eeb3cb3c" providerId="ADAL" clId="{46B621EC-3EF7-4F6D-B567-B8CEB8332AB5}" dt="2020-10-28T13:58:13.735" v="1168" actId="27636"/>
          <ac:spMkLst>
            <pc:docMk/>
            <pc:sldMk cId="514213791" sldId="268"/>
            <ac:spMk id="3" creationId="{BDC17751-91FF-4429-AAB3-8C6A675595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E6D1-93B8-4D1C-A3FB-B6B968102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51C8C-EC37-4378-8526-16A0ED35D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3FA1D-F7A7-4453-B75E-EE8CF2E8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678A8-DD6A-43A6-A0AC-6CC5C4CC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F952F-F6E6-4545-8B8D-7D5BE189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9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02EF-191F-44CB-9D01-832D4DB3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2F94E-7A76-4592-B184-B3D02AEE3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08C2B-03A1-4885-B22C-050BBA2F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19D65-E814-4439-B526-0910546B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46FC0-432E-491B-B5BF-A76B0737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9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F2521C-D82B-4968-B951-B2756FD0C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5D168-0675-48AC-A0C4-D80E648B2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7D92B-FE81-4377-9780-1D790D8F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7DCB3-6503-4E05-92FE-2CDCEE33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B2113-CC01-4DC5-8C82-5EAD3286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F0E8-BC22-4117-94E5-4CF2FDFD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F050C-7429-4C76-9EAA-5FF767515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8633A-E03E-4C81-9316-A21DDE1B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5D89A-97E5-43EE-89C6-4958816F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1016-4BD0-4B62-B40E-3DD20357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0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6D0FD-01BF-49B9-8A2C-E97277C3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90E5-0DC3-4358-AB47-C90FAABE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9C69-4F58-4D76-8B3C-89B45D24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82022-2E55-4B33-8481-5B9740B8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DA65E-202E-4E1C-9333-5A2809BB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AF29-3B72-4436-BD9D-27138EF6D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0929-42CA-4782-A035-22F3AF00D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FE1D4-86C1-4E35-8611-D0058D5A8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0B30-7EFB-49AB-A148-A55770BE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43031-BD4B-4F2A-9C78-79ADFA81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88AE2-C7D6-4DFF-A74C-03D8AF60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9E6F-C948-489B-9D7C-0476B107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CF00E-752B-44D5-BD57-084A44208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0905E-F6BE-4B01-A1ED-32217CB5D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DE64F-C49A-4180-AA30-F428D4BD2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3B01DC-D972-4234-A192-750BB3CBE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78BAF-2B00-4EAC-9A45-5EE1FDD2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2406D-80F5-4451-A2B3-5067F6CF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C6F07A-2771-467D-B6D6-5F85ABC1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5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9479-5749-4F45-8557-B1FF680B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196CC-78F2-408F-82FE-8ECF9E5E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8E8C3-A83E-4F13-BCF1-1973EA89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07FD4-6EF3-4555-B039-75CF02B4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7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34B0C-E1B6-406E-8C92-D540B42D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804A7-B896-4E6F-A558-F1DC51E5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6DB56-020E-4666-866E-9BD84679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6327-8A83-4334-968B-58474BB0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B78E-FAB5-46DD-B9E5-580D7AB02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864B4-BDF2-467B-A77F-EA889E3EC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3AB26-0E3C-4B4B-ABB1-85C6E225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DE229-8D1C-4DB9-81F8-F75B0EBE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95715-EE02-42E9-8C81-AEEAA4C5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1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1AB4-5059-4BC7-9D7C-FEA310E3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84A293-6419-46A1-B678-BA31DDF3A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B5D1C-4A1E-4197-9501-F4CC7E491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2CD27-8A70-4E37-B677-70AE2816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DBDFF-B280-42A3-B5F7-116940E14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A086D-40DC-4332-AB1C-5F9800D0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6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CC519-4A7B-4587-9F7B-ED222FAC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97647-5AA3-40A6-BFAC-10D5DFE6E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0BFB1-7358-4D48-98EB-A1E126AF8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E6B47-CE71-4516-B3D1-359B45FC0D1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6D1E-38D0-4A30-B2A8-BB5DF3B34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F17D3-D6C1-4234-8DBB-7C17CA64D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0F55A-0D60-4DD6-A214-932865C5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1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EB431-1535-43CB-B1C8-B20871ADB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" t="9091" r="68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AB0DE-B6A0-47D4-952A-3157A323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44" y="4754880"/>
            <a:ext cx="11137392" cy="93268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Wheel of Fortune!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17751-91FF-4429-AAB3-8C6A67559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15584"/>
            <a:ext cx="9144000" cy="420624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Disney</a:t>
            </a:r>
          </a:p>
        </p:txBody>
      </p: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4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7CCD67-9D3C-44C0-93F4-8DC9E156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82F878-DCD3-4B08-9872-50CD7486BE2F}"/>
              </a:ext>
            </a:extLst>
          </p:cNvPr>
          <p:cNvSpPr/>
          <p:nvPr/>
        </p:nvSpPr>
        <p:spPr>
          <a:xfrm>
            <a:off x="838200" y="1868863"/>
            <a:ext cx="10515601" cy="3120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63A0-5E1D-4BB6-B49B-E83AB64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Category: Lion King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01E88-E2E1-4985-8973-FA3F0E2BB1F4}"/>
              </a:ext>
            </a:extLst>
          </p:cNvPr>
          <p:cNvSpPr/>
          <p:nvPr/>
        </p:nvSpPr>
        <p:spPr>
          <a:xfrm>
            <a:off x="2262433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A0302-31FD-4210-BB36-366408563C74}"/>
              </a:ext>
            </a:extLst>
          </p:cNvPr>
          <p:cNvSpPr txBox="1"/>
          <p:nvPr/>
        </p:nvSpPr>
        <p:spPr>
          <a:xfrm>
            <a:off x="2259775" y="205568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D6DA5-FA2A-4E23-8A89-C3D137B61AE1}"/>
              </a:ext>
            </a:extLst>
          </p:cNvPr>
          <p:cNvSpPr/>
          <p:nvPr/>
        </p:nvSpPr>
        <p:spPr>
          <a:xfrm>
            <a:off x="327106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A0909-251C-491D-8CE3-7B1A0233ACF9}"/>
              </a:ext>
            </a:extLst>
          </p:cNvPr>
          <p:cNvSpPr/>
          <p:nvPr/>
        </p:nvSpPr>
        <p:spPr>
          <a:xfrm>
            <a:off x="4224938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E8D464-2B6C-402F-80AF-546355713E5E}"/>
              </a:ext>
            </a:extLst>
          </p:cNvPr>
          <p:cNvSpPr txBox="1"/>
          <p:nvPr/>
        </p:nvSpPr>
        <p:spPr>
          <a:xfrm>
            <a:off x="4226118" y="2074681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AA9B0-A1E9-4D6A-AA52-801F14619414}"/>
              </a:ext>
            </a:extLst>
          </p:cNvPr>
          <p:cNvSpPr/>
          <p:nvPr/>
        </p:nvSpPr>
        <p:spPr>
          <a:xfrm>
            <a:off x="5239932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00BCF-9932-46E4-8CD1-5E1E600F97E5}"/>
              </a:ext>
            </a:extLst>
          </p:cNvPr>
          <p:cNvSpPr txBox="1"/>
          <p:nvPr/>
        </p:nvSpPr>
        <p:spPr>
          <a:xfrm>
            <a:off x="5241629" y="204660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BB69E5-CA39-42DA-8323-43AE7B89C6A3}"/>
              </a:ext>
            </a:extLst>
          </p:cNvPr>
          <p:cNvSpPr/>
          <p:nvPr/>
        </p:nvSpPr>
        <p:spPr>
          <a:xfrm>
            <a:off x="6184803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489AF-D1B7-435C-9901-98D6F6CC6BD3}"/>
              </a:ext>
            </a:extLst>
          </p:cNvPr>
          <p:cNvSpPr txBox="1"/>
          <p:nvPr/>
        </p:nvSpPr>
        <p:spPr>
          <a:xfrm>
            <a:off x="6185007" y="204554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E65D0-DAFB-4FEE-83DF-E1EF3054FEF7}"/>
              </a:ext>
            </a:extLst>
          </p:cNvPr>
          <p:cNvSpPr txBox="1"/>
          <p:nvPr/>
        </p:nvSpPr>
        <p:spPr>
          <a:xfrm>
            <a:off x="3285186" y="2069817"/>
            <a:ext cx="65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6982C-5A33-4EE1-877A-BEB942DAC113}"/>
              </a:ext>
            </a:extLst>
          </p:cNvPr>
          <p:cNvSpPr/>
          <p:nvPr/>
        </p:nvSpPr>
        <p:spPr>
          <a:xfrm>
            <a:off x="2283343" y="3382004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A7A5D3-0797-4739-B188-AEFF7DE66D1C}"/>
              </a:ext>
            </a:extLst>
          </p:cNvPr>
          <p:cNvSpPr txBox="1"/>
          <p:nvPr/>
        </p:nvSpPr>
        <p:spPr>
          <a:xfrm>
            <a:off x="2248763" y="3330020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9E2AA2-FC4A-462F-8AFB-65AA174B67F7}"/>
              </a:ext>
            </a:extLst>
          </p:cNvPr>
          <p:cNvSpPr/>
          <p:nvPr/>
        </p:nvSpPr>
        <p:spPr>
          <a:xfrm>
            <a:off x="3271065" y="3382004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4E091A-0E9D-46F3-BA95-B72567A883B0}"/>
              </a:ext>
            </a:extLst>
          </p:cNvPr>
          <p:cNvSpPr txBox="1"/>
          <p:nvPr/>
        </p:nvSpPr>
        <p:spPr>
          <a:xfrm>
            <a:off x="3294270" y="3325861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9682B7-E830-4B92-85C4-B3E0C1C9A073}"/>
              </a:ext>
            </a:extLst>
          </p:cNvPr>
          <p:cNvSpPr/>
          <p:nvPr/>
        </p:nvSpPr>
        <p:spPr>
          <a:xfrm>
            <a:off x="4258526" y="3382004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CB75E-65A5-48F6-B9F0-139B38A5BF05}"/>
              </a:ext>
            </a:extLst>
          </p:cNvPr>
          <p:cNvSpPr txBox="1"/>
          <p:nvPr/>
        </p:nvSpPr>
        <p:spPr>
          <a:xfrm>
            <a:off x="4258525" y="3325861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3E9066-282A-4357-A5F8-5C2F6BC45581}"/>
              </a:ext>
            </a:extLst>
          </p:cNvPr>
          <p:cNvSpPr/>
          <p:nvPr/>
        </p:nvSpPr>
        <p:spPr>
          <a:xfrm>
            <a:off x="5238470" y="3382004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92D092-2548-4C79-AE6F-EACE35F0366A}"/>
              </a:ext>
            </a:extLst>
          </p:cNvPr>
          <p:cNvSpPr txBox="1"/>
          <p:nvPr/>
        </p:nvSpPr>
        <p:spPr>
          <a:xfrm>
            <a:off x="5234259" y="3325860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5F0B2-26D4-452F-B098-52B6E86A9F8E}"/>
              </a:ext>
            </a:extLst>
          </p:cNvPr>
          <p:cNvSpPr/>
          <p:nvPr/>
        </p:nvSpPr>
        <p:spPr>
          <a:xfrm>
            <a:off x="6181464" y="3382004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80867E-792E-41A7-9A9A-DB542FADDB86}"/>
              </a:ext>
            </a:extLst>
          </p:cNvPr>
          <p:cNvSpPr txBox="1"/>
          <p:nvPr/>
        </p:nvSpPr>
        <p:spPr>
          <a:xfrm>
            <a:off x="6177253" y="332373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FA7267-DA84-42F7-9B42-1F242B9A84E0}"/>
              </a:ext>
            </a:extLst>
          </p:cNvPr>
          <p:cNvSpPr/>
          <p:nvPr/>
        </p:nvSpPr>
        <p:spPr>
          <a:xfrm>
            <a:off x="7159843" y="3384265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41C12B-4F3E-4914-AA30-0303EC1A39D8}"/>
              </a:ext>
            </a:extLst>
          </p:cNvPr>
          <p:cNvSpPr txBox="1"/>
          <p:nvPr/>
        </p:nvSpPr>
        <p:spPr>
          <a:xfrm>
            <a:off x="7165006" y="332373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75B353-BFDA-4DB8-A5B2-AF23AA049796}"/>
              </a:ext>
            </a:extLst>
          </p:cNvPr>
          <p:cNvSpPr/>
          <p:nvPr/>
        </p:nvSpPr>
        <p:spPr>
          <a:xfrm>
            <a:off x="7146659" y="210766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7F1E1C-25A2-4F7D-948A-8649DD0EEDD6}"/>
              </a:ext>
            </a:extLst>
          </p:cNvPr>
          <p:cNvSpPr txBox="1"/>
          <p:nvPr/>
        </p:nvSpPr>
        <p:spPr>
          <a:xfrm>
            <a:off x="7136172" y="207655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384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2" grpId="0"/>
      <p:bldP spid="20" grpId="0"/>
      <p:bldP spid="41" grpId="0"/>
      <p:bldP spid="44" grpId="0"/>
      <p:bldP spid="47" grpId="0"/>
      <p:bldP spid="52" grpId="0"/>
      <p:bldP spid="55" grpId="0"/>
      <p:bldP spid="58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E462256-FBB0-490B-B562-1F91FF0A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B83511-3C46-44D6-9F12-C0686CBF0E21}"/>
              </a:ext>
            </a:extLst>
          </p:cNvPr>
          <p:cNvSpPr/>
          <p:nvPr/>
        </p:nvSpPr>
        <p:spPr>
          <a:xfrm>
            <a:off x="838200" y="1868863"/>
            <a:ext cx="10515601" cy="3120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63A0-5E1D-4BB6-B49B-E83AB64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Category: Moana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01E88-E2E1-4985-8973-FA3F0E2BB1F4}"/>
              </a:ext>
            </a:extLst>
          </p:cNvPr>
          <p:cNvSpPr/>
          <p:nvPr/>
        </p:nvSpPr>
        <p:spPr>
          <a:xfrm>
            <a:off x="2390626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A0302-31FD-4210-BB36-366408563C74}"/>
              </a:ext>
            </a:extLst>
          </p:cNvPr>
          <p:cNvSpPr txBox="1"/>
          <p:nvPr/>
        </p:nvSpPr>
        <p:spPr>
          <a:xfrm>
            <a:off x="2343103" y="205568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D6DA5-FA2A-4E23-8A89-C3D137B61AE1}"/>
              </a:ext>
            </a:extLst>
          </p:cNvPr>
          <p:cNvSpPr/>
          <p:nvPr/>
        </p:nvSpPr>
        <p:spPr>
          <a:xfrm>
            <a:off x="327106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A0909-251C-491D-8CE3-7B1A0233ACF9}"/>
              </a:ext>
            </a:extLst>
          </p:cNvPr>
          <p:cNvSpPr/>
          <p:nvPr/>
        </p:nvSpPr>
        <p:spPr>
          <a:xfrm>
            <a:off x="4214137" y="2132200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E8D464-2B6C-402F-80AF-546355713E5E}"/>
              </a:ext>
            </a:extLst>
          </p:cNvPr>
          <p:cNvSpPr txBox="1"/>
          <p:nvPr/>
        </p:nvSpPr>
        <p:spPr>
          <a:xfrm>
            <a:off x="4189395" y="207210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AA9B0-A1E9-4D6A-AA52-801F14619414}"/>
              </a:ext>
            </a:extLst>
          </p:cNvPr>
          <p:cNvSpPr/>
          <p:nvPr/>
        </p:nvSpPr>
        <p:spPr>
          <a:xfrm>
            <a:off x="639038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00BCF-9932-46E4-8CD1-5E1E600F97E5}"/>
              </a:ext>
            </a:extLst>
          </p:cNvPr>
          <p:cNvSpPr txBox="1"/>
          <p:nvPr/>
        </p:nvSpPr>
        <p:spPr>
          <a:xfrm>
            <a:off x="6404508" y="204554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BB69E5-CA39-42DA-8323-43AE7B89C6A3}"/>
              </a:ext>
            </a:extLst>
          </p:cNvPr>
          <p:cNvSpPr/>
          <p:nvPr/>
        </p:nvSpPr>
        <p:spPr>
          <a:xfrm>
            <a:off x="7239883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489AF-D1B7-435C-9901-98D6F6CC6BD3}"/>
              </a:ext>
            </a:extLst>
          </p:cNvPr>
          <p:cNvSpPr txBox="1"/>
          <p:nvPr/>
        </p:nvSpPr>
        <p:spPr>
          <a:xfrm>
            <a:off x="7254006" y="205568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E65D0-DAFB-4FEE-83DF-E1EF3054FEF7}"/>
              </a:ext>
            </a:extLst>
          </p:cNvPr>
          <p:cNvSpPr txBox="1"/>
          <p:nvPr/>
        </p:nvSpPr>
        <p:spPr>
          <a:xfrm>
            <a:off x="3285186" y="2069817"/>
            <a:ext cx="65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6982C-5A33-4EE1-877A-BEB942DAC113}"/>
              </a:ext>
            </a:extLst>
          </p:cNvPr>
          <p:cNvSpPr/>
          <p:nvPr/>
        </p:nvSpPr>
        <p:spPr>
          <a:xfrm>
            <a:off x="8089381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A7A5D3-0797-4739-B188-AEFF7DE66D1C}"/>
              </a:ext>
            </a:extLst>
          </p:cNvPr>
          <p:cNvSpPr txBox="1"/>
          <p:nvPr/>
        </p:nvSpPr>
        <p:spPr>
          <a:xfrm>
            <a:off x="8089380" y="204554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9E2AA2-FC4A-462F-8AFB-65AA174B67F7}"/>
              </a:ext>
            </a:extLst>
          </p:cNvPr>
          <p:cNvSpPr/>
          <p:nvPr/>
        </p:nvSpPr>
        <p:spPr>
          <a:xfrm>
            <a:off x="4424872" y="352949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4E091A-0E9D-46F3-BA95-B72567A883B0}"/>
              </a:ext>
            </a:extLst>
          </p:cNvPr>
          <p:cNvSpPr txBox="1"/>
          <p:nvPr/>
        </p:nvSpPr>
        <p:spPr>
          <a:xfrm>
            <a:off x="4406419" y="343110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9682B7-E830-4B92-85C4-B3E0C1C9A073}"/>
              </a:ext>
            </a:extLst>
          </p:cNvPr>
          <p:cNvSpPr/>
          <p:nvPr/>
        </p:nvSpPr>
        <p:spPr>
          <a:xfrm>
            <a:off x="5292368" y="3535077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CB75E-65A5-48F6-B9F0-139B38A5BF05}"/>
              </a:ext>
            </a:extLst>
          </p:cNvPr>
          <p:cNvSpPr txBox="1"/>
          <p:nvPr/>
        </p:nvSpPr>
        <p:spPr>
          <a:xfrm>
            <a:off x="5255750" y="343110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3E9066-282A-4357-A5F8-5C2F6BC45581}"/>
              </a:ext>
            </a:extLst>
          </p:cNvPr>
          <p:cNvSpPr/>
          <p:nvPr/>
        </p:nvSpPr>
        <p:spPr>
          <a:xfrm>
            <a:off x="2704237" y="3535077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92D092-2548-4C79-AE6F-EACE35F0366A}"/>
              </a:ext>
            </a:extLst>
          </p:cNvPr>
          <p:cNvSpPr txBox="1"/>
          <p:nvPr/>
        </p:nvSpPr>
        <p:spPr>
          <a:xfrm>
            <a:off x="2768417" y="3483093"/>
            <a:ext cx="623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5F0B2-26D4-452F-B098-52B6E86A9F8E}"/>
              </a:ext>
            </a:extLst>
          </p:cNvPr>
          <p:cNvSpPr/>
          <p:nvPr/>
        </p:nvSpPr>
        <p:spPr>
          <a:xfrm>
            <a:off x="3568219" y="352741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80867E-792E-41A7-9A9A-DB542FADDB86}"/>
              </a:ext>
            </a:extLst>
          </p:cNvPr>
          <p:cNvSpPr txBox="1"/>
          <p:nvPr/>
        </p:nvSpPr>
        <p:spPr>
          <a:xfrm>
            <a:off x="3591693" y="3535077"/>
            <a:ext cx="638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‘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FA7267-DA84-42F7-9B42-1F242B9A84E0}"/>
              </a:ext>
            </a:extLst>
          </p:cNvPr>
          <p:cNvSpPr/>
          <p:nvPr/>
        </p:nvSpPr>
        <p:spPr>
          <a:xfrm>
            <a:off x="7501846" y="352741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41C12B-4F3E-4914-AA30-0303EC1A39D8}"/>
              </a:ext>
            </a:extLst>
          </p:cNvPr>
          <p:cNvSpPr txBox="1"/>
          <p:nvPr/>
        </p:nvSpPr>
        <p:spPr>
          <a:xfrm>
            <a:off x="7501846" y="343110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G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FF66A0B-47D4-45DA-8604-49ADDA69EAEA}"/>
              </a:ext>
            </a:extLst>
          </p:cNvPr>
          <p:cNvSpPr/>
          <p:nvPr/>
        </p:nvSpPr>
        <p:spPr>
          <a:xfrm>
            <a:off x="8277702" y="3518887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63E878-9247-40ED-8B39-C07E1167799B}"/>
              </a:ext>
            </a:extLst>
          </p:cNvPr>
          <p:cNvSpPr txBox="1"/>
          <p:nvPr/>
        </p:nvSpPr>
        <p:spPr>
          <a:xfrm>
            <a:off x="8265024" y="3466903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4571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2" grpId="0"/>
      <p:bldP spid="20" grpId="0"/>
      <p:bldP spid="41" grpId="0"/>
      <p:bldP spid="44" grpId="0"/>
      <p:bldP spid="47" grpId="0"/>
      <p:bldP spid="52" grpId="0"/>
      <p:bldP spid="58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E462256-FBB0-490B-B562-1F91FF0A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B83511-3C46-44D6-9F12-C0686CBF0E21}"/>
              </a:ext>
            </a:extLst>
          </p:cNvPr>
          <p:cNvSpPr/>
          <p:nvPr/>
        </p:nvSpPr>
        <p:spPr>
          <a:xfrm>
            <a:off x="838200" y="1868863"/>
            <a:ext cx="10515601" cy="3120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63A0-5E1D-4BB6-B49B-E83AB64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Category: Beauty &amp; the Beast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D6DA5-FA2A-4E23-8A89-C3D137B61AE1}"/>
              </a:ext>
            </a:extLst>
          </p:cNvPr>
          <p:cNvSpPr/>
          <p:nvPr/>
        </p:nvSpPr>
        <p:spPr>
          <a:xfrm>
            <a:off x="327106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A0909-251C-491D-8CE3-7B1A0233ACF9}"/>
              </a:ext>
            </a:extLst>
          </p:cNvPr>
          <p:cNvSpPr/>
          <p:nvPr/>
        </p:nvSpPr>
        <p:spPr>
          <a:xfrm>
            <a:off x="4214137" y="2132200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E8D464-2B6C-402F-80AF-546355713E5E}"/>
              </a:ext>
            </a:extLst>
          </p:cNvPr>
          <p:cNvSpPr txBox="1"/>
          <p:nvPr/>
        </p:nvSpPr>
        <p:spPr>
          <a:xfrm>
            <a:off x="4189395" y="207210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AA9B0-A1E9-4D6A-AA52-801F14619414}"/>
              </a:ext>
            </a:extLst>
          </p:cNvPr>
          <p:cNvSpPr/>
          <p:nvPr/>
        </p:nvSpPr>
        <p:spPr>
          <a:xfrm>
            <a:off x="639038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00BCF-9932-46E4-8CD1-5E1E600F97E5}"/>
              </a:ext>
            </a:extLst>
          </p:cNvPr>
          <p:cNvSpPr txBox="1"/>
          <p:nvPr/>
        </p:nvSpPr>
        <p:spPr>
          <a:xfrm>
            <a:off x="6404508" y="204554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BB69E5-CA39-42DA-8323-43AE7B89C6A3}"/>
              </a:ext>
            </a:extLst>
          </p:cNvPr>
          <p:cNvSpPr/>
          <p:nvPr/>
        </p:nvSpPr>
        <p:spPr>
          <a:xfrm>
            <a:off x="7239883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489AF-D1B7-435C-9901-98D6F6CC6BD3}"/>
              </a:ext>
            </a:extLst>
          </p:cNvPr>
          <p:cNvSpPr txBox="1"/>
          <p:nvPr/>
        </p:nvSpPr>
        <p:spPr>
          <a:xfrm>
            <a:off x="7254006" y="205568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E65D0-DAFB-4FEE-83DF-E1EF3054FEF7}"/>
              </a:ext>
            </a:extLst>
          </p:cNvPr>
          <p:cNvSpPr txBox="1"/>
          <p:nvPr/>
        </p:nvSpPr>
        <p:spPr>
          <a:xfrm>
            <a:off x="3285186" y="2069817"/>
            <a:ext cx="65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6982C-5A33-4EE1-877A-BEB942DAC113}"/>
              </a:ext>
            </a:extLst>
          </p:cNvPr>
          <p:cNvSpPr/>
          <p:nvPr/>
        </p:nvSpPr>
        <p:spPr>
          <a:xfrm>
            <a:off x="8089381" y="212180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A7A5D3-0797-4739-B188-AEFF7DE66D1C}"/>
              </a:ext>
            </a:extLst>
          </p:cNvPr>
          <p:cNvSpPr txBox="1"/>
          <p:nvPr/>
        </p:nvSpPr>
        <p:spPr>
          <a:xfrm>
            <a:off x="8089380" y="2045546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9E2AA2-FC4A-462F-8AFB-65AA174B67F7}"/>
              </a:ext>
            </a:extLst>
          </p:cNvPr>
          <p:cNvSpPr/>
          <p:nvPr/>
        </p:nvSpPr>
        <p:spPr>
          <a:xfrm>
            <a:off x="4424872" y="3529491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4E091A-0E9D-46F3-BA95-B72567A883B0}"/>
              </a:ext>
            </a:extLst>
          </p:cNvPr>
          <p:cNvSpPr txBox="1"/>
          <p:nvPr/>
        </p:nvSpPr>
        <p:spPr>
          <a:xfrm>
            <a:off x="4406419" y="343110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9682B7-E830-4B92-85C4-B3E0C1C9A073}"/>
              </a:ext>
            </a:extLst>
          </p:cNvPr>
          <p:cNvSpPr/>
          <p:nvPr/>
        </p:nvSpPr>
        <p:spPr>
          <a:xfrm>
            <a:off x="5201463" y="3535077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CB75E-65A5-48F6-B9F0-139B38A5BF05}"/>
              </a:ext>
            </a:extLst>
          </p:cNvPr>
          <p:cNvSpPr txBox="1"/>
          <p:nvPr/>
        </p:nvSpPr>
        <p:spPr>
          <a:xfrm>
            <a:off x="5201463" y="3475428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3E9066-282A-4357-A5F8-5C2F6BC45581}"/>
              </a:ext>
            </a:extLst>
          </p:cNvPr>
          <p:cNvSpPr/>
          <p:nvPr/>
        </p:nvSpPr>
        <p:spPr>
          <a:xfrm>
            <a:off x="2704237" y="3535077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92D092-2548-4C79-AE6F-EACE35F0366A}"/>
              </a:ext>
            </a:extLst>
          </p:cNvPr>
          <p:cNvSpPr txBox="1"/>
          <p:nvPr/>
        </p:nvSpPr>
        <p:spPr>
          <a:xfrm>
            <a:off x="2768417" y="3483093"/>
            <a:ext cx="623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5F0B2-26D4-452F-B098-52B6E86A9F8E}"/>
              </a:ext>
            </a:extLst>
          </p:cNvPr>
          <p:cNvSpPr/>
          <p:nvPr/>
        </p:nvSpPr>
        <p:spPr>
          <a:xfrm>
            <a:off x="3568219" y="352741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80867E-792E-41A7-9A9A-DB542FADDB86}"/>
              </a:ext>
            </a:extLst>
          </p:cNvPr>
          <p:cNvSpPr txBox="1"/>
          <p:nvPr/>
        </p:nvSpPr>
        <p:spPr>
          <a:xfrm>
            <a:off x="3599022" y="3475428"/>
            <a:ext cx="638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FA7267-DA84-42F7-9B42-1F242B9A84E0}"/>
              </a:ext>
            </a:extLst>
          </p:cNvPr>
          <p:cNvSpPr/>
          <p:nvPr/>
        </p:nvSpPr>
        <p:spPr>
          <a:xfrm>
            <a:off x="6023917" y="352741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41C12B-4F3E-4914-AA30-0303EC1A39D8}"/>
              </a:ext>
            </a:extLst>
          </p:cNvPr>
          <p:cNvSpPr txBox="1"/>
          <p:nvPr/>
        </p:nvSpPr>
        <p:spPr>
          <a:xfrm>
            <a:off x="6076569" y="3461743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950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20" grpId="0"/>
      <p:bldP spid="41" grpId="0"/>
      <p:bldP spid="44" grpId="0"/>
      <p:bldP spid="47" grpId="0"/>
      <p:bldP spid="52" grpId="0"/>
      <p:bldP spid="55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3C7694A-EB15-4999-9232-7FAD6AB68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083355-CE7B-49F9-876B-DD56193FA6DA}"/>
              </a:ext>
            </a:extLst>
          </p:cNvPr>
          <p:cNvSpPr/>
          <p:nvPr/>
        </p:nvSpPr>
        <p:spPr>
          <a:xfrm>
            <a:off x="838200" y="1868863"/>
            <a:ext cx="10515601" cy="3120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63A0-5E1D-4BB6-B49B-E83AB64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Category: Tangled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A0909-251C-491D-8CE3-7B1A0233ACF9}"/>
              </a:ext>
            </a:extLst>
          </p:cNvPr>
          <p:cNvSpPr/>
          <p:nvPr/>
        </p:nvSpPr>
        <p:spPr>
          <a:xfrm>
            <a:off x="4169310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E8D464-2B6C-402F-80AF-546355713E5E}"/>
              </a:ext>
            </a:extLst>
          </p:cNvPr>
          <p:cNvSpPr txBox="1"/>
          <p:nvPr/>
        </p:nvSpPr>
        <p:spPr>
          <a:xfrm>
            <a:off x="4181998" y="209006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AA9B0-A1E9-4D6A-AA52-801F14619414}"/>
              </a:ext>
            </a:extLst>
          </p:cNvPr>
          <p:cNvSpPr/>
          <p:nvPr/>
        </p:nvSpPr>
        <p:spPr>
          <a:xfrm>
            <a:off x="6187988" y="2173785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00BCF-9932-46E4-8CD1-5E1E600F97E5}"/>
              </a:ext>
            </a:extLst>
          </p:cNvPr>
          <p:cNvSpPr txBox="1"/>
          <p:nvPr/>
        </p:nvSpPr>
        <p:spPr>
          <a:xfrm>
            <a:off x="6187988" y="2121801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BB69E5-CA39-42DA-8323-43AE7B89C6A3}"/>
              </a:ext>
            </a:extLst>
          </p:cNvPr>
          <p:cNvSpPr/>
          <p:nvPr/>
        </p:nvSpPr>
        <p:spPr>
          <a:xfrm>
            <a:off x="7085457" y="215965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489AF-D1B7-435C-9901-98D6F6CC6BD3}"/>
              </a:ext>
            </a:extLst>
          </p:cNvPr>
          <p:cNvSpPr txBox="1"/>
          <p:nvPr/>
        </p:nvSpPr>
        <p:spPr>
          <a:xfrm>
            <a:off x="7100150" y="2142003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6982C-5A33-4EE1-877A-BEB942DAC113}"/>
              </a:ext>
            </a:extLst>
          </p:cNvPr>
          <p:cNvSpPr/>
          <p:nvPr/>
        </p:nvSpPr>
        <p:spPr>
          <a:xfrm>
            <a:off x="8012312" y="2147659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A7A5D3-0797-4739-B188-AEFF7DE66D1C}"/>
              </a:ext>
            </a:extLst>
          </p:cNvPr>
          <p:cNvSpPr txBox="1"/>
          <p:nvPr/>
        </p:nvSpPr>
        <p:spPr>
          <a:xfrm>
            <a:off x="7997619" y="210793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9682B7-E830-4B92-85C4-B3E0C1C9A073}"/>
              </a:ext>
            </a:extLst>
          </p:cNvPr>
          <p:cNvSpPr/>
          <p:nvPr/>
        </p:nvSpPr>
        <p:spPr>
          <a:xfrm>
            <a:off x="10148988" y="362612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CB75E-65A5-48F6-B9F0-139B38A5BF05}"/>
              </a:ext>
            </a:extLst>
          </p:cNvPr>
          <p:cNvSpPr txBox="1"/>
          <p:nvPr/>
        </p:nvSpPr>
        <p:spPr>
          <a:xfrm>
            <a:off x="10081311" y="3626128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3E9066-282A-4357-A5F8-5C2F6BC45581}"/>
              </a:ext>
            </a:extLst>
          </p:cNvPr>
          <p:cNvSpPr/>
          <p:nvPr/>
        </p:nvSpPr>
        <p:spPr>
          <a:xfrm>
            <a:off x="2806407" y="362612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92D092-2548-4C79-AE6F-EACE35F0366A}"/>
              </a:ext>
            </a:extLst>
          </p:cNvPr>
          <p:cNvSpPr txBox="1"/>
          <p:nvPr/>
        </p:nvSpPr>
        <p:spPr>
          <a:xfrm>
            <a:off x="2810011" y="358485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5F0B2-26D4-452F-B098-52B6E86A9F8E}"/>
              </a:ext>
            </a:extLst>
          </p:cNvPr>
          <p:cNvSpPr/>
          <p:nvPr/>
        </p:nvSpPr>
        <p:spPr>
          <a:xfrm>
            <a:off x="3729594" y="362612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80867E-792E-41A7-9A9A-DB542FADDB86}"/>
              </a:ext>
            </a:extLst>
          </p:cNvPr>
          <p:cNvSpPr txBox="1"/>
          <p:nvPr/>
        </p:nvSpPr>
        <p:spPr>
          <a:xfrm>
            <a:off x="3737382" y="356842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FA7267-DA84-42F7-9B42-1F242B9A84E0}"/>
              </a:ext>
            </a:extLst>
          </p:cNvPr>
          <p:cNvSpPr/>
          <p:nvPr/>
        </p:nvSpPr>
        <p:spPr>
          <a:xfrm>
            <a:off x="4652269" y="3650980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41C12B-4F3E-4914-AA30-0303EC1A39D8}"/>
              </a:ext>
            </a:extLst>
          </p:cNvPr>
          <p:cNvSpPr txBox="1"/>
          <p:nvPr/>
        </p:nvSpPr>
        <p:spPr>
          <a:xfrm>
            <a:off x="4652268" y="358485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75B353-BFDA-4DB8-A5B2-AF23AA049796}"/>
              </a:ext>
            </a:extLst>
          </p:cNvPr>
          <p:cNvSpPr/>
          <p:nvPr/>
        </p:nvSpPr>
        <p:spPr>
          <a:xfrm>
            <a:off x="6494525" y="365097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7F1E1C-25A2-4F7D-948A-8649DD0EEDD6}"/>
              </a:ext>
            </a:extLst>
          </p:cNvPr>
          <p:cNvSpPr txBox="1"/>
          <p:nvPr/>
        </p:nvSpPr>
        <p:spPr>
          <a:xfrm>
            <a:off x="6493972" y="3626128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68E5AC-F968-4C89-9567-35DC964F3C6E}"/>
              </a:ext>
            </a:extLst>
          </p:cNvPr>
          <p:cNvSpPr/>
          <p:nvPr/>
        </p:nvSpPr>
        <p:spPr>
          <a:xfrm>
            <a:off x="7455302" y="3636839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99F291-DFB5-43F8-A829-814374FC909A}"/>
              </a:ext>
            </a:extLst>
          </p:cNvPr>
          <p:cNvSpPr txBox="1"/>
          <p:nvPr/>
        </p:nvSpPr>
        <p:spPr>
          <a:xfrm>
            <a:off x="7455302" y="357909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DBE208-4C61-478F-92D6-830FE8C889E2}"/>
              </a:ext>
            </a:extLst>
          </p:cNvPr>
          <p:cNvSpPr/>
          <p:nvPr/>
        </p:nvSpPr>
        <p:spPr>
          <a:xfrm>
            <a:off x="8370188" y="365097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6B53DB-2CA9-4A94-B543-BAAED2E85E96}"/>
              </a:ext>
            </a:extLst>
          </p:cNvPr>
          <p:cNvSpPr txBox="1"/>
          <p:nvPr/>
        </p:nvSpPr>
        <p:spPr>
          <a:xfrm>
            <a:off x="8356390" y="3574409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427BA9-441C-4240-A5F6-D8DFD3865BE6}"/>
              </a:ext>
            </a:extLst>
          </p:cNvPr>
          <p:cNvSpPr/>
          <p:nvPr/>
        </p:nvSpPr>
        <p:spPr>
          <a:xfrm>
            <a:off x="9257478" y="3627033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62C345-51C0-4261-95C5-3B57605E24DB}"/>
              </a:ext>
            </a:extLst>
          </p:cNvPr>
          <p:cNvSpPr txBox="1"/>
          <p:nvPr/>
        </p:nvSpPr>
        <p:spPr>
          <a:xfrm>
            <a:off x="9261308" y="358485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941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7" grpId="0"/>
      <p:bldP spid="52" grpId="0"/>
      <p:bldP spid="55" grpId="0"/>
      <p:bldP spid="58" grpId="0"/>
      <p:bldP spid="66" grpId="0"/>
      <p:bldP spid="33" grpId="0"/>
      <p:bldP spid="35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68374B-9FF7-457F-8015-237A2B569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6C94869-24A7-40AD-A566-B2A7E8E76F31}"/>
              </a:ext>
            </a:extLst>
          </p:cNvPr>
          <p:cNvSpPr/>
          <p:nvPr/>
        </p:nvSpPr>
        <p:spPr>
          <a:xfrm>
            <a:off x="838200" y="1868863"/>
            <a:ext cx="10515601" cy="3120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63A0-5E1D-4BB6-B49B-E83AB64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Category: Little Mermaid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01E88-E2E1-4985-8973-FA3F0E2BB1F4}"/>
              </a:ext>
            </a:extLst>
          </p:cNvPr>
          <p:cNvSpPr/>
          <p:nvPr/>
        </p:nvSpPr>
        <p:spPr>
          <a:xfrm>
            <a:off x="2375314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A0302-31FD-4210-BB36-366408563C74}"/>
              </a:ext>
            </a:extLst>
          </p:cNvPr>
          <p:cNvSpPr txBox="1"/>
          <p:nvPr/>
        </p:nvSpPr>
        <p:spPr>
          <a:xfrm>
            <a:off x="2381980" y="209567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D6DA5-FA2A-4E23-8A89-C3D137B61AE1}"/>
              </a:ext>
            </a:extLst>
          </p:cNvPr>
          <p:cNvSpPr/>
          <p:nvPr/>
        </p:nvSpPr>
        <p:spPr>
          <a:xfrm>
            <a:off x="327106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A0909-251C-491D-8CE3-7B1A0233ACF9}"/>
              </a:ext>
            </a:extLst>
          </p:cNvPr>
          <p:cNvSpPr/>
          <p:nvPr/>
        </p:nvSpPr>
        <p:spPr>
          <a:xfrm>
            <a:off x="4169310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E8D464-2B6C-402F-80AF-546355713E5E}"/>
              </a:ext>
            </a:extLst>
          </p:cNvPr>
          <p:cNvSpPr txBox="1"/>
          <p:nvPr/>
        </p:nvSpPr>
        <p:spPr>
          <a:xfrm>
            <a:off x="4181998" y="209006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AA9B0-A1E9-4D6A-AA52-801F14619414}"/>
              </a:ext>
            </a:extLst>
          </p:cNvPr>
          <p:cNvSpPr/>
          <p:nvPr/>
        </p:nvSpPr>
        <p:spPr>
          <a:xfrm>
            <a:off x="6041835" y="213545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00BCF-9932-46E4-8CD1-5E1E600F97E5}"/>
              </a:ext>
            </a:extLst>
          </p:cNvPr>
          <p:cNvSpPr txBox="1"/>
          <p:nvPr/>
        </p:nvSpPr>
        <p:spPr>
          <a:xfrm>
            <a:off x="6032185" y="209567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BB69E5-CA39-42DA-8323-43AE7B89C6A3}"/>
              </a:ext>
            </a:extLst>
          </p:cNvPr>
          <p:cNvSpPr/>
          <p:nvPr/>
        </p:nvSpPr>
        <p:spPr>
          <a:xfrm>
            <a:off x="8505914" y="2197737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489AF-D1B7-435C-9901-98D6F6CC6BD3}"/>
              </a:ext>
            </a:extLst>
          </p:cNvPr>
          <p:cNvSpPr txBox="1"/>
          <p:nvPr/>
        </p:nvSpPr>
        <p:spPr>
          <a:xfrm>
            <a:off x="8505914" y="2136948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E65D0-DAFB-4FEE-83DF-E1EF3054FEF7}"/>
              </a:ext>
            </a:extLst>
          </p:cNvPr>
          <p:cNvSpPr txBox="1"/>
          <p:nvPr/>
        </p:nvSpPr>
        <p:spPr>
          <a:xfrm>
            <a:off x="3285186" y="2069817"/>
            <a:ext cx="65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6982C-5A33-4EE1-877A-BEB942DAC113}"/>
              </a:ext>
            </a:extLst>
          </p:cNvPr>
          <p:cNvSpPr/>
          <p:nvPr/>
        </p:nvSpPr>
        <p:spPr>
          <a:xfrm>
            <a:off x="9433309" y="219160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A7A5D3-0797-4739-B188-AEFF7DE66D1C}"/>
              </a:ext>
            </a:extLst>
          </p:cNvPr>
          <p:cNvSpPr txBox="1"/>
          <p:nvPr/>
        </p:nvSpPr>
        <p:spPr>
          <a:xfrm>
            <a:off x="9423659" y="2121801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9E2AA2-FC4A-462F-8AFB-65AA174B67F7}"/>
              </a:ext>
            </a:extLst>
          </p:cNvPr>
          <p:cNvSpPr/>
          <p:nvPr/>
        </p:nvSpPr>
        <p:spPr>
          <a:xfrm>
            <a:off x="10369987" y="219160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4E091A-0E9D-46F3-BA95-B72567A883B0}"/>
              </a:ext>
            </a:extLst>
          </p:cNvPr>
          <p:cNvSpPr txBox="1"/>
          <p:nvPr/>
        </p:nvSpPr>
        <p:spPr>
          <a:xfrm>
            <a:off x="10369987" y="2127770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3E9066-282A-4357-A5F8-5C2F6BC45581}"/>
              </a:ext>
            </a:extLst>
          </p:cNvPr>
          <p:cNvSpPr/>
          <p:nvPr/>
        </p:nvSpPr>
        <p:spPr>
          <a:xfrm>
            <a:off x="2806407" y="362612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92D092-2548-4C79-AE6F-EACE35F0366A}"/>
              </a:ext>
            </a:extLst>
          </p:cNvPr>
          <p:cNvSpPr txBox="1"/>
          <p:nvPr/>
        </p:nvSpPr>
        <p:spPr>
          <a:xfrm>
            <a:off x="2810011" y="358485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5F0B2-26D4-452F-B098-52B6E86A9F8E}"/>
              </a:ext>
            </a:extLst>
          </p:cNvPr>
          <p:cNvSpPr/>
          <p:nvPr/>
        </p:nvSpPr>
        <p:spPr>
          <a:xfrm>
            <a:off x="3729594" y="362612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80867E-792E-41A7-9A9A-DB542FADDB86}"/>
              </a:ext>
            </a:extLst>
          </p:cNvPr>
          <p:cNvSpPr txBox="1"/>
          <p:nvPr/>
        </p:nvSpPr>
        <p:spPr>
          <a:xfrm>
            <a:off x="3737382" y="356842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FA7267-DA84-42F7-9B42-1F242B9A84E0}"/>
              </a:ext>
            </a:extLst>
          </p:cNvPr>
          <p:cNvSpPr/>
          <p:nvPr/>
        </p:nvSpPr>
        <p:spPr>
          <a:xfrm>
            <a:off x="4652269" y="3650980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41C12B-4F3E-4914-AA30-0303EC1A39D8}"/>
              </a:ext>
            </a:extLst>
          </p:cNvPr>
          <p:cNvSpPr txBox="1"/>
          <p:nvPr/>
        </p:nvSpPr>
        <p:spPr>
          <a:xfrm>
            <a:off x="4652269" y="358485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0CC7F7-EEFA-41B5-B8E7-3AA43CD25312}"/>
              </a:ext>
            </a:extLst>
          </p:cNvPr>
          <p:cNvSpPr/>
          <p:nvPr/>
        </p:nvSpPr>
        <p:spPr>
          <a:xfrm>
            <a:off x="5042788" y="2142046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3F4CC1-9D0D-49FE-BB59-DE7C286D5081}"/>
              </a:ext>
            </a:extLst>
          </p:cNvPr>
          <p:cNvSpPr txBox="1"/>
          <p:nvPr/>
        </p:nvSpPr>
        <p:spPr>
          <a:xfrm>
            <a:off x="5032864" y="2055813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708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2" grpId="0"/>
      <p:bldP spid="20" grpId="0"/>
      <p:bldP spid="41" grpId="0"/>
      <p:bldP spid="44" grpId="0"/>
      <p:bldP spid="52" grpId="0"/>
      <p:bldP spid="55" grpId="0"/>
      <p:bldP spid="58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8844D1A-46A0-463D-AB6D-6F650AA7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083355-CE7B-49F9-876B-DD56193FA6DA}"/>
              </a:ext>
            </a:extLst>
          </p:cNvPr>
          <p:cNvSpPr/>
          <p:nvPr/>
        </p:nvSpPr>
        <p:spPr>
          <a:xfrm>
            <a:off x="838200" y="1868863"/>
            <a:ext cx="10515601" cy="3120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63A0-5E1D-4BB6-B49B-E83AB64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Category: Hercules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01E88-E2E1-4985-8973-FA3F0E2BB1F4}"/>
              </a:ext>
            </a:extLst>
          </p:cNvPr>
          <p:cNvSpPr/>
          <p:nvPr/>
        </p:nvSpPr>
        <p:spPr>
          <a:xfrm>
            <a:off x="2375314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A0302-31FD-4210-BB36-366408563C74}"/>
              </a:ext>
            </a:extLst>
          </p:cNvPr>
          <p:cNvSpPr txBox="1"/>
          <p:nvPr/>
        </p:nvSpPr>
        <p:spPr>
          <a:xfrm>
            <a:off x="2381980" y="209567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D6DA5-FA2A-4E23-8A89-C3D137B61AE1}"/>
              </a:ext>
            </a:extLst>
          </p:cNvPr>
          <p:cNvSpPr/>
          <p:nvPr/>
        </p:nvSpPr>
        <p:spPr>
          <a:xfrm>
            <a:off x="3271065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A0909-251C-491D-8CE3-7B1A0233ACF9}"/>
              </a:ext>
            </a:extLst>
          </p:cNvPr>
          <p:cNvSpPr/>
          <p:nvPr/>
        </p:nvSpPr>
        <p:spPr>
          <a:xfrm>
            <a:off x="4169310" y="213694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E8D464-2B6C-402F-80AF-546355713E5E}"/>
              </a:ext>
            </a:extLst>
          </p:cNvPr>
          <p:cNvSpPr txBox="1"/>
          <p:nvPr/>
        </p:nvSpPr>
        <p:spPr>
          <a:xfrm>
            <a:off x="4181998" y="209006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AA9B0-A1E9-4D6A-AA52-801F14619414}"/>
              </a:ext>
            </a:extLst>
          </p:cNvPr>
          <p:cNvSpPr/>
          <p:nvPr/>
        </p:nvSpPr>
        <p:spPr>
          <a:xfrm>
            <a:off x="5056960" y="215965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00BCF-9932-46E4-8CD1-5E1E600F97E5}"/>
              </a:ext>
            </a:extLst>
          </p:cNvPr>
          <p:cNvSpPr txBox="1"/>
          <p:nvPr/>
        </p:nvSpPr>
        <p:spPr>
          <a:xfrm>
            <a:off x="5030077" y="2084964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BB69E5-CA39-42DA-8323-43AE7B89C6A3}"/>
              </a:ext>
            </a:extLst>
          </p:cNvPr>
          <p:cNvSpPr/>
          <p:nvPr/>
        </p:nvSpPr>
        <p:spPr>
          <a:xfrm>
            <a:off x="7085457" y="215965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489AF-D1B7-435C-9901-98D6F6CC6BD3}"/>
              </a:ext>
            </a:extLst>
          </p:cNvPr>
          <p:cNvSpPr txBox="1"/>
          <p:nvPr/>
        </p:nvSpPr>
        <p:spPr>
          <a:xfrm>
            <a:off x="7100150" y="2142003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E65D0-DAFB-4FEE-83DF-E1EF3054FEF7}"/>
              </a:ext>
            </a:extLst>
          </p:cNvPr>
          <p:cNvSpPr txBox="1"/>
          <p:nvPr/>
        </p:nvSpPr>
        <p:spPr>
          <a:xfrm>
            <a:off x="3285186" y="2069817"/>
            <a:ext cx="65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6982C-5A33-4EE1-877A-BEB942DAC113}"/>
              </a:ext>
            </a:extLst>
          </p:cNvPr>
          <p:cNvSpPr/>
          <p:nvPr/>
        </p:nvSpPr>
        <p:spPr>
          <a:xfrm>
            <a:off x="8012312" y="2147659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A7A5D3-0797-4739-B188-AEFF7DE66D1C}"/>
              </a:ext>
            </a:extLst>
          </p:cNvPr>
          <p:cNvSpPr txBox="1"/>
          <p:nvPr/>
        </p:nvSpPr>
        <p:spPr>
          <a:xfrm>
            <a:off x="7997619" y="210793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5F0B2-26D4-452F-B098-52B6E86A9F8E}"/>
              </a:ext>
            </a:extLst>
          </p:cNvPr>
          <p:cNvSpPr/>
          <p:nvPr/>
        </p:nvSpPr>
        <p:spPr>
          <a:xfrm>
            <a:off x="3729594" y="3626128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80867E-792E-41A7-9A9A-DB542FADDB86}"/>
              </a:ext>
            </a:extLst>
          </p:cNvPr>
          <p:cNvSpPr txBox="1"/>
          <p:nvPr/>
        </p:nvSpPr>
        <p:spPr>
          <a:xfrm>
            <a:off x="3737382" y="3568422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FA7267-DA84-42F7-9B42-1F242B9A84E0}"/>
              </a:ext>
            </a:extLst>
          </p:cNvPr>
          <p:cNvSpPr/>
          <p:nvPr/>
        </p:nvSpPr>
        <p:spPr>
          <a:xfrm>
            <a:off x="4652269" y="3650980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41C12B-4F3E-4914-AA30-0303EC1A39D8}"/>
              </a:ext>
            </a:extLst>
          </p:cNvPr>
          <p:cNvSpPr txBox="1"/>
          <p:nvPr/>
        </p:nvSpPr>
        <p:spPr>
          <a:xfrm>
            <a:off x="4652268" y="3584855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FF66A0B-47D4-45DA-8604-49ADDA69EAEA}"/>
              </a:ext>
            </a:extLst>
          </p:cNvPr>
          <p:cNvSpPr/>
          <p:nvPr/>
        </p:nvSpPr>
        <p:spPr>
          <a:xfrm>
            <a:off x="5579639" y="3650980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63E878-9247-40ED-8B39-C07E1167799B}"/>
              </a:ext>
            </a:extLst>
          </p:cNvPr>
          <p:cNvSpPr txBox="1"/>
          <p:nvPr/>
        </p:nvSpPr>
        <p:spPr>
          <a:xfrm>
            <a:off x="5677824" y="3584855"/>
            <a:ext cx="464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75B353-BFDA-4DB8-A5B2-AF23AA049796}"/>
              </a:ext>
            </a:extLst>
          </p:cNvPr>
          <p:cNvSpPr/>
          <p:nvPr/>
        </p:nvSpPr>
        <p:spPr>
          <a:xfrm>
            <a:off x="6494525" y="3650972"/>
            <a:ext cx="688157" cy="8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7F1E1C-25A2-4F7D-948A-8649DD0EEDD6}"/>
              </a:ext>
            </a:extLst>
          </p:cNvPr>
          <p:cNvSpPr txBox="1"/>
          <p:nvPr/>
        </p:nvSpPr>
        <p:spPr>
          <a:xfrm>
            <a:off x="6493972" y="3626128"/>
            <a:ext cx="68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6105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2" grpId="0"/>
      <p:bldP spid="20" grpId="0"/>
      <p:bldP spid="41" grpId="0"/>
      <p:bldP spid="55" grpId="0"/>
      <p:bldP spid="58" grpId="0"/>
      <p:bldP spid="63" grpId="0"/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A6F5BCEC0394A9B58F605281D114E" ma:contentTypeVersion="16" ma:contentTypeDescription="Create a new document." ma:contentTypeScope="" ma:versionID="7c6e152a1bcd96b5409827abd1485e45">
  <xsd:schema xmlns:xsd="http://www.w3.org/2001/XMLSchema" xmlns:xs="http://www.w3.org/2001/XMLSchema" xmlns:p="http://schemas.microsoft.com/office/2006/metadata/properties" xmlns:ns2="097ba356-f21f-4d54-a1a4-8b52e8cf09fe" xmlns:ns3="ae5c3db6-3b56-47fd-89b9-f5729259607b" targetNamespace="http://schemas.microsoft.com/office/2006/metadata/properties" ma:root="true" ma:fieldsID="4da4e7defc84e51a17cb51b3d8efde87" ns2:_="" ns3:_="">
    <xsd:import namespace="097ba356-f21f-4d54-a1a4-8b52e8cf09fe"/>
    <xsd:import namespace="ae5c3db6-3b56-47fd-89b9-f572925960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a356-f21f-4d54-a1a4-8b52e8cf0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b735949-fc2b-4400-a0cd-d148cc2159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c3db6-3b56-47fd-89b9-f5729259607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07af492-eb9b-4652-a6ec-f920a2f03c8b}" ma:internalName="TaxCatchAll" ma:showField="CatchAllData" ma:web="ae5c3db6-3b56-47fd-89b9-f572925960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5c3db6-3b56-47fd-89b9-f5729259607b" xsi:nil="true"/>
    <lcf76f155ced4ddcb4097134ff3c332f xmlns="097ba356-f21f-4d54-a1a4-8b52e8cf09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A7405AB-2BAC-42AD-8764-96AA04933400}"/>
</file>

<file path=customXml/itemProps2.xml><?xml version="1.0" encoding="utf-8"?>
<ds:datastoreItem xmlns:ds="http://schemas.openxmlformats.org/officeDocument/2006/customXml" ds:itemID="{28A9B1EB-BEA2-4F1B-90D2-778DCE52AEB9}"/>
</file>

<file path=customXml/itemProps3.xml><?xml version="1.0" encoding="utf-8"?>
<ds:datastoreItem xmlns:ds="http://schemas.openxmlformats.org/officeDocument/2006/customXml" ds:itemID="{C976A8F7-4CAC-4877-B0AE-2AE31752AFE2}"/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95</Words>
  <Application>Microsoft Office PowerPoint</Application>
  <PresentationFormat>Widescreen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Cavolini</vt:lpstr>
      <vt:lpstr>Office Theme</vt:lpstr>
      <vt:lpstr>Wheel of Fortune!</vt:lpstr>
      <vt:lpstr>Category: Lion King</vt:lpstr>
      <vt:lpstr>Category: Moana</vt:lpstr>
      <vt:lpstr>Category: Beauty &amp; the Beast</vt:lpstr>
      <vt:lpstr>Category: Tangled</vt:lpstr>
      <vt:lpstr>Category: Little Mermaid</vt:lpstr>
      <vt:lpstr>Category: Hercules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Wheel of Fortune!</dc:title>
  <dc:creator>Noelle Guldner</dc:creator>
  <cp:lastModifiedBy>Noelle Guldner</cp:lastModifiedBy>
  <cp:revision>1</cp:revision>
  <dcterms:created xsi:type="dcterms:W3CDTF">2020-10-23T17:25:09Z</dcterms:created>
  <dcterms:modified xsi:type="dcterms:W3CDTF">2021-03-04T16:28:54Z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0x01010086BA6F5BCEC0394A9B58F605281D114E</vt:lpwstr>
  </property>
</Properties>
</file>